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4617624"/>
            <a:ext cx="8424936" cy="207109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John 3: </a:t>
            </a:r>
            <a:r>
              <a:rPr lang="en-US" sz="3200" b="1" dirty="0" smtClean="0">
                <a:latin typeface="Candara" pitchFamily="34" charset="0"/>
              </a:rPr>
              <a:t>Spiritual </a:t>
            </a:r>
            <a:r>
              <a:rPr lang="en-US" sz="3200" b="1" dirty="0" smtClean="0">
                <a:latin typeface="Candara" pitchFamily="34" charset="0"/>
              </a:rPr>
              <a:t>birth</a:t>
            </a: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Nicodemus was an important man who wanted to check Jesus </a:t>
            </a:r>
            <a:r>
              <a:rPr lang="en-US" sz="2800" b="1" dirty="0" smtClean="0">
                <a:latin typeface="Candara" pitchFamily="34" charset="0"/>
              </a:rPr>
              <a:t>out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Nicodemus tries to grease up Jesus, but Jesus tells him the </a:t>
            </a:r>
            <a:r>
              <a:rPr lang="en-US" sz="2800" b="1" dirty="0" smtClean="0">
                <a:latin typeface="Candara" pitchFamily="34" charset="0"/>
              </a:rPr>
              <a:t>truth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1 We must be born again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Nicodemus probably thought he was sweet because he was a leader in the </a:t>
            </a:r>
            <a:r>
              <a:rPr lang="en-US" sz="2800" b="1" dirty="0" smtClean="0">
                <a:latin typeface="Candara" pitchFamily="34" charset="0"/>
              </a:rPr>
              <a:t>church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Jesus says everyone is dead if they don't have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who are spiritually dead can't do anything to save themselves - they just have to take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2. How can we be born again</a:t>
            </a:r>
            <a:r>
              <a:rPr lang="en-US" sz="32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Holy Spirit works in our heart - we can't see Him or know how He </a:t>
            </a:r>
            <a:r>
              <a:rPr lang="en-US" sz="2800" b="1" dirty="0" smtClean="0">
                <a:latin typeface="Candara" pitchFamily="34" charset="0"/>
              </a:rPr>
              <a:t>works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we can trust Jesus when he promises us the </a:t>
            </a:r>
            <a:r>
              <a:rPr lang="en-US" sz="2800" b="1" dirty="0" smtClean="0">
                <a:latin typeface="Candara" pitchFamily="34" charset="0"/>
              </a:rPr>
              <a:t>Spirit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need to believe in Jesus and put all of our trust in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3. How do we know if we are born again</a:t>
            </a:r>
            <a:r>
              <a:rPr lang="en-US" sz="32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Do we love God's things and becoming more like Jesus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came to give us life for free - not something we have to work </a:t>
            </a:r>
            <a:r>
              <a:rPr lang="en-US" sz="2800" b="1" dirty="0" smtClean="0">
                <a:latin typeface="Candara" pitchFamily="34" charset="0"/>
              </a:rPr>
              <a:t>for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comes to swap  - he takes all of the punishment and lets us go </a:t>
            </a:r>
            <a:r>
              <a:rPr lang="en-US" sz="2800" b="1" dirty="0" smtClean="0">
                <a:latin typeface="Candara" pitchFamily="34" charset="0"/>
              </a:rPr>
              <a:t>free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 the new person that God has made you</a:t>
            </a:r>
            <a:r>
              <a:rPr lang="en-US" sz="2800" b="1" dirty="0" smtClean="0">
                <a:latin typeface="Candara" pitchFamily="34" charset="0"/>
              </a:rPr>
              <a:t>!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Anyone who doesn't have Jesus is still going to have to pay... but Jesus offers freedom 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deals with our sin each day - we confess to God and he takes it </a:t>
            </a:r>
            <a:r>
              <a:rPr lang="en-US" sz="2800" b="1" dirty="0" smtClean="0">
                <a:latin typeface="Candara" pitchFamily="34" charset="0"/>
              </a:rPr>
              <a:t>away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Nicodemus was changed - he looked after Jesus' body after he </a:t>
            </a:r>
            <a:r>
              <a:rPr lang="en-US" sz="2800" b="1" dirty="0" smtClean="0">
                <a:latin typeface="Candara" pitchFamily="34" charset="0"/>
              </a:rPr>
              <a:t>died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also need to live a new life out of love for God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180327</TotalTime>
  <Words>258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185</cp:revision>
  <dcterms:created xsi:type="dcterms:W3CDTF">2007-11-17T19:27:01Z</dcterms:created>
  <dcterms:modified xsi:type="dcterms:W3CDTF">2012-10-27T22:43:34Z</dcterms:modified>
</cp:coreProperties>
</file>