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188624"/>
            <a:ext cx="8424936" cy="1706589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Ephesians 4: The </a:t>
            </a:r>
            <a:r>
              <a:rPr lang="en-US" sz="3200" b="1" dirty="0" smtClean="0">
                <a:latin typeface="Candara" pitchFamily="34" charset="0"/>
              </a:rPr>
              <a:t>gold, the girls/guys and the </a:t>
            </a:r>
            <a:r>
              <a:rPr lang="en-US" sz="3200" b="1" dirty="0" smtClean="0">
                <a:latin typeface="Candara" pitchFamily="34" charset="0"/>
              </a:rPr>
              <a:t>glory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Without God, our thinking is all wrong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Everyone in the church used to live however they felt like and did lots of wrong </a:t>
            </a:r>
            <a:r>
              <a:rPr lang="en-US" sz="2800" b="1" dirty="0" smtClean="0">
                <a:latin typeface="Candara" pitchFamily="34" charset="0"/>
              </a:rPr>
              <a:t>things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Paul demands that the people change how they are </a:t>
            </a:r>
            <a:r>
              <a:rPr lang="en-US" sz="2800" b="1" dirty="0" smtClean="0">
                <a:latin typeface="Candara" pitchFamily="34" charset="0"/>
              </a:rPr>
              <a:t>living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Their "having fun" was useless and meant </a:t>
            </a:r>
            <a:r>
              <a:rPr lang="en-US" sz="2800" b="1" dirty="0" smtClean="0">
                <a:latin typeface="Candara" pitchFamily="34" charset="0"/>
              </a:rPr>
              <a:t>nothing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shouldn't follow what everyone else was doing, but what God </a:t>
            </a:r>
            <a:r>
              <a:rPr lang="en-US" sz="2800" b="1" dirty="0" smtClean="0">
                <a:latin typeface="Candara" pitchFamily="34" charset="0"/>
              </a:rPr>
              <a:t>wanted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types of wrong things were they doing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Wanting lots of money and stuff - the </a:t>
            </a:r>
            <a:r>
              <a:rPr lang="en-US" sz="2800" b="1" dirty="0" smtClean="0">
                <a:latin typeface="Candara" pitchFamily="34" charset="0"/>
              </a:rPr>
              <a:t>gold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guys / girls - always chasing more </a:t>
            </a:r>
            <a:r>
              <a:rPr lang="en-US" sz="2800" b="1" dirty="0" smtClean="0">
                <a:latin typeface="Candara" pitchFamily="34" charset="0"/>
              </a:rPr>
              <a:t>conquests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Glory - chasing </a:t>
            </a:r>
            <a:r>
              <a:rPr lang="en-US" sz="2800" b="1" dirty="0" smtClean="0">
                <a:latin typeface="Candara" pitchFamily="34" charset="0"/>
              </a:rPr>
              <a:t>power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Being </a:t>
            </a:r>
            <a:r>
              <a:rPr lang="en-US" sz="2800" b="1" dirty="0" smtClean="0">
                <a:latin typeface="Candara" pitchFamily="34" charset="0"/>
              </a:rPr>
              <a:t>selfish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i="1" dirty="0" smtClean="0">
                <a:latin typeface="Candara" pitchFamily="34" charset="0"/>
              </a:rPr>
              <a:t>"Pride takes you from God and lust binds you to yourself"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i="1" dirty="0" smtClean="0">
                <a:latin typeface="Candara" pitchFamily="34" charset="0"/>
              </a:rPr>
              <a:t>"We are attracted to the trifles and trinkets (little things) in life when we've been created for great things"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i="1" dirty="0" smtClean="0">
                <a:latin typeface="Candara" pitchFamily="34" charset="0"/>
              </a:rPr>
              <a:t>Being selfish makes us blind to God's </a:t>
            </a:r>
            <a:r>
              <a:rPr lang="en-US" sz="2800" b="1" i="1" dirty="0" smtClean="0">
                <a:latin typeface="Candara" pitchFamily="34" charset="0"/>
              </a:rPr>
              <a:t>purposes</a:t>
            </a: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only fix is for us to have a new </a:t>
            </a:r>
            <a:r>
              <a:rPr lang="en-US" sz="2800" b="1" dirty="0" smtClean="0">
                <a:latin typeface="Candara" pitchFamily="34" charset="0"/>
              </a:rPr>
              <a:t>mind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How?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 to </a:t>
            </a:r>
            <a:r>
              <a:rPr lang="en-US" sz="2800" b="1" dirty="0" smtClean="0">
                <a:latin typeface="Candara" pitchFamily="34" charset="0"/>
              </a:rPr>
              <a:t>school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Learn about the gospel and the </a:t>
            </a:r>
            <a:r>
              <a:rPr lang="en-US" sz="2800" b="1" dirty="0" smtClean="0">
                <a:latin typeface="Candara" pitchFamily="34" charset="0"/>
              </a:rPr>
              <a:t>Bible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Change our </a:t>
            </a:r>
            <a:r>
              <a:rPr lang="en-US" sz="2800" b="1" dirty="0" smtClean="0">
                <a:latin typeface="Candara" pitchFamily="34" charset="0"/>
              </a:rPr>
              <a:t>clothes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Stop doing the things we were doing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Start doing what God wants us to </a:t>
            </a:r>
            <a:r>
              <a:rPr lang="en-US" sz="2800" b="1" dirty="0" smtClean="0">
                <a:latin typeface="Candara" pitchFamily="34" charset="0"/>
              </a:rPr>
              <a:t>do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Enjoy being God's new creation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179566</TotalTime>
  <Words>196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174</cp:revision>
  <dcterms:created xsi:type="dcterms:W3CDTF">2007-11-17T19:27:01Z</dcterms:created>
  <dcterms:modified xsi:type="dcterms:W3CDTF">2012-08-04T23:50:05Z</dcterms:modified>
</cp:coreProperties>
</file>