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123728"/>
            <a:ext cx="8424936" cy="9361040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Ephesians 2: The Prince of </a:t>
            </a:r>
            <a:r>
              <a:rPr lang="en-US" sz="3200" b="1" dirty="0" smtClean="0"/>
              <a:t>Peace</a:t>
            </a:r>
          </a:p>
          <a:p>
            <a:pPr marL="582613" indent="-514350"/>
            <a:r>
              <a:rPr lang="en-US" sz="2800" b="1" dirty="0" smtClean="0"/>
              <a:t>The gentiles in Ephesus were different from the Jews </a:t>
            </a:r>
            <a:r>
              <a:rPr lang="en-US" sz="2800" b="1" dirty="0" smtClean="0"/>
              <a:t>– the Jews treated them like enemies</a:t>
            </a:r>
          </a:p>
          <a:p>
            <a:pPr marL="582613" indent="-514350"/>
            <a:r>
              <a:rPr lang="en-US" sz="2800" b="1" dirty="0" smtClean="0"/>
              <a:t>The gentiles thought the Jews were strange and laughed at them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gentiles were</a:t>
            </a:r>
            <a:r>
              <a:rPr lang="en-US" sz="2800" b="1" dirty="0" smtClean="0"/>
              <a:t>:</a:t>
            </a:r>
          </a:p>
          <a:p>
            <a:pPr marL="582613" indent="-514350"/>
            <a:r>
              <a:rPr lang="en-US" sz="2800" b="1" dirty="0" smtClean="0"/>
              <a:t>Without God</a:t>
            </a:r>
          </a:p>
          <a:p>
            <a:pPr marL="582613" indent="-514350"/>
            <a:r>
              <a:rPr lang="en-US" sz="2800" b="1" dirty="0" smtClean="0"/>
              <a:t>Without hope</a:t>
            </a:r>
          </a:p>
          <a:p>
            <a:pPr marL="582613" indent="-514350"/>
            <a:r>
              <a:rPr lang="en-US" sz="2800" b="1" dirty="0" smtClean="0"/>
              <a:t>Nigel no </a:t>
            </a:r>
            <a:r>
              <a:rPr lang="en-US" sz="2800" b="1" dirty="0" smtClean="0"/>
              <a:t>mates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But now Jesus had come to change </a:t>
            </a:r>
            <a:r>
              <a:rPr lang="en-US" sz="2800" b="1" dirty="0" smtClean="0"/>
              <a:t>things</a:t>
            </a:r>
          </a:p>
          <a:p>
            <a:pPr marL="582613" indent="-514350">
              <a:buNone/>
            </a:pPr>
            <a:r>
              <a:rPr lang="en-US" sz="2800" b="1" dirty="0" smtClean="0"/>
              <a:t>They were no longer enemies - everyone can now be God's </a:t>
            </a:r>
            <a:r>
              <a:rPr lang="en-US" sz="2800" b="1" dirty="0" smtClean="0"/>
              <a:t>people</a:t>
            </a:r>
          </a:p>
          <a:p>
            <a:pPr marL="582613" indent="-514350">
              <a:buNone/>
            </a:pPr>
            <a:r>
              <a:rPr lang="en-US" sz="2800" b="1" dirty="0" smtClean="0"/>
              <a:t>Love for each other shows that God has sent </a:t>
            </a:r>
            <a:r>
              <a:rPr lang="en-US" sz="2800" b="1" dirty="0" smtClean="0"/>
              <a:t>His Son</a:t>
            </a:r>
          </a:p>
          <a:p>
            <a:pPr marL="582613" indent="-514350">
              <a:buNone/>
            </a:pPr>
            <a:endParaRPr lang="en-US" sz="2800" b="1" smtClean="0"/>
          </a:p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The Church is to be a loving church in a dying culture. How, then is the dying culture going to consider us? </a:t>
            </a:r>
          </a:p>
          <a:p>
            <a:pPr marL="582613" indent="-514350">
              <a:buNone/>
            </a:pPr>
            <a:r>
              <a:rPr lang="en-US" sz="2800" b="1" dirty="0" smtClean="0"/>
              <a:t>Jesus says, </a:t>
            </a:r>
            <a:r>
              <a:rPr lang="en-US" sz="2800" b="1" i="1" dirty="0" smtClean="0"/>
              <a:t>“By this shall all men know that ye are my disciples, if ye have love one to another”</a:t>
            </a:r>
          </a:p>
          <a:p>
            <a:pPr marL="582613" indent="-514350">
              <a:buNone/>
            </a:pPr>
            <a:r>
              <a:rPr lang="en-US" sz="2800" b="1" dirty="0" smtClean="0"/>
              <a:t>In the midst of the world, in the midst of our present culture, Jesus is giving a right to the world. Upon His authority He gives the world the right to judge whether you and I are born-again Christian on the basis of our observable love toward all Christians.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The fair breeze blew, the white foam flew</a:t>
            </a:r>
          </a:p>
          <a:p>
            <a:pPr marL="582613" indent="-514350">
              <a:buNone/>
            </a:pPr>
            <a:r>
              <a:rPr lang="en-US" sz="3200" b="1" dirty="0" smtClean="0"/>
              <a:t>The furrow followed free</a:t>
            </a:r>
          </a:p>
          <a:p>
            <a:pPr marL="582613" indent="-514350">
              <a:buNone/>
            </a:pPr>
            <a:r>
              <a:rPr lang="en-US" sz="3200" b="1" dirty="0" smtClean="0"/>
              <a:t>We were the first that ever burst</a:t>
            </a:r>
          </a:p>
          <a:p>
            <a:pPr marL="582613" indent="-514350">
              <a:buNone/>
            </a:pPr>
            <a:r>
              <a:rPr lang="en-US" sz="3200" b="1" dirty="0" smtClean="0"/>
              <a:t>Into that silent sea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Alone, alone, all, all alone</a:t>
            </a:r>
          </a:p>
          <a:p>
            <a:pPr marL="582613" indent="-514350">
              <a:buNone/>
            </a:pPr>
            <a:r>
              <a:rPr lang="en-US" sz="3200" b="1" dirty="0" smtClean="0"/>
              <a:t>Alone on a wide </a:t>
            </a:r>
            <a:r>
              <a:rPr lang="en-US" sz="3200" b="1" dirty="0" err="1" smtClean="0"/>
              <a:t>wide</a:t>
            </a:r>
            <a:r>
              <a:rPr lang="en-US" sz="3200" b="1" dirty="0" smtClean="0"/>
              <a:t> sea</a:t>
            </a:r>
          </a:p>
          <a:p>
            <a:pPr marL="582613" indent="-514350">
              <a:buNone/>
            </a:pPr>
            <a:r>
              <a:rPr lang="en-US" sz="3200" b="1" dirty="0" smtClean="0"/>
              <a:t>And never a saint took pity on</a:t>
            </a:r>
          </a:p>
          <a:p>
            <a:pPr marL="582613" indent="-514350">
              <a:buNone/>
            </a:pPr>
            <a:r>
              <a:rPr lang="en-US" sz="3200" b="1" dirty="0" smtClean="0"/>
              <a:t>My soul in agony</a:t>
            </a: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178696</TotalTime>
  <Words>231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161</cp:revision>
  <dcterms:created xsi:type="dcterms:W3CDTF">2007-11-17T19:27:01Z</dcterms:created>
  <dcterms:modified xsi:type="dcterms:W3CDTF">2012-06-02T23:39:11Z</dcterms:modified>
</cp:coreProperties>
</file>