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4275856"/>
            <a:ext cx="8424936" cy="10873208"/>
          </a:xfrm>
        </p:spPr>
        <p:txBody>
          <a:bodyPr/>
          <a:lstStyle/>
          <a:p>
            <a:pPr marL="582613" indent="-514350">
              <a:buNone/>
            </a:pPr>
            <a:r>
              <a:rPr lang="en-US" sz="3600" b="1" dirty="0" smtClean="0"/>
              <a:t>Ephesians  1</a:t>
            </a:r>
          </a:p>
          <a:p>
            <a:pPr marL="582613" indent="-514350"/>
            <a:r>
              <a:rPr lang="en-NZ" sz="2800" dirty="0" smtClean="0"/>
              <a:t>Paul, in one sentence, is praising </a:t>
            </a:r>
            <a:r>
              <a:rPr lang="en-NZ" sz="2800" dirty="0" smtClean="0"/>
              <a:t>God</a:t>
            </a:r>
          </a:p>
          <a:p>
            <a:pPr marL="582613" indent="-514350"/>
            <a:r>
              <a:rPr lang="en-NZ" sz="2800" dirty="0" smtClean="0"/>
              <a:t>Christian praise always has something to say</a:t>
            </a:r>
          </a:p>
          <a:p>
            <a:pPr marL="582613" indent="-514350"/>
            <a:r>
              <a:rPr lang="en-NZ" sz="2800" dirty="0" smtClean="0"/>
              <a:t>And also gives the reason to praise</a:t>
            </a:r>
          </a:p>
          <a:p>
            <a:pPr marL="582613" indent="-514350">
              <a:buNone/>
            </a:pPr>
            <a:r>
              <a:rPr lang="en-NZ" sz="3200" b="1" dirty="0" smtClean="0"/>
              <a:t>Blessings come from God</a:t>
            </a:r>
          </a:p>
          <a:p>
            <a:pPr marL="582613" indent="-514350"/>
            <a:r>
              <a:rPr lang="en-NZ" sz="2800" dirty="0" smtClean="0"/>
              <a:t>Bottom Line, Praise is all to God</a:t>
            </a:r>
          </a:p>
          <a:p>
            <a:pPr marL="582613" indent="-514350"/>
            <a:r>
              <a:rPr lang="en-NZ" sz="2800" dirty="0" smtClean="0"/>
              <a:t>God chose you, and called you to </a:t>
            </a:r>
            <a:r>
              <a:rPr lang="en-NZ" sz="2800" dirty="0" smtClean="0"/>
              <a:t>Him</a:t>
            </a:r>
          </a:p>
          <a:p>
            <a:pPr marL="582613" indent="-514350">
              <a:buNone/>
            </a:pPr>
            <a:r>
              <a:rPr lang="en-NZ" sz="3200" b="1" dirty="0" smtClean="0"/>
              <a:t>All about Jesus Christ</a:t>
            </a:r>
          </a:p>
          <a:p>
            <a:pPr marL="582613" indent="-514350"/>
            <a:r>
              <a:rPr lang="en-NZ" sz="2800" dirty="0" smtClean="0"/>
              <a:t>Being a Christian is about knowing </a:t>
            </a:r>
            <a:r>
              <a:rPr lang="en-NZ" sz="2800" dirty="0" smtClean="0"/>
              <a:t>Christ</a:t>
            </a:r>
          </a:p>
          <a:p>
            <a:pPr marL="582613" indent="-514350"/>
            <a:r>
              <a:rPr lang="en-NZ" sz="2800" dirty="0" smtClean="0"/>
              <a:t>Jesus is the only way to know God </a:t>
            </a:r>
            <a:endParaRPr lang="en-NZ" sz="2800" dirty="0" smtClean="0"/>
          </a:p>
          <a:p>
            <a:pPr marL="582613" indent="-514350">
              <a:buNone/>
            </a:pPr>
            <a:r>
              <a:rPr lang="en-NZ" sz="3200" b="1" dirty="0" smtClean="0"/>
              <a:t>Blessing that come to all people</a:t>
            </a:r>
          </a:p>
          <a:p>
            <a:pPr marL="582613" indent="-514350"/>
            <a:r>
              <a:rPr lang="en-NZ" sz="2800" dirty="0" smtClean="0"/>
              <a:t>Everyone who has come to Christ will receive these blessings</a:t>
            </a:r>
          </a:p>
          <a:p>
            <a:pPr marL="582613" indent="-514350"/>
            <a:r>
              <a:rPr lang="en-NZ" sz="2800" smtClean="0"/>
              <a:t>We are all from different back-grounds, and Jesus brings us together to learn to live together and to love each other</a:t>
            </a:r>
          </a:p>
          <a:p>
            <a:pPr marL="582613" indent="-514350"/>
            <a:endParaRPr lang="en-NZ" sz="2800" dirty="0" smtClean="0"/>
          </a:p>
          <a:p>
            <a:pPr marL="582613" indent="-514350"/>
            <a:endParaRPr lang="en-NZ" sz="2800" dirty="0" smtClean="0"/>
          </a:p>
          <a:p>
            <a:pPr marL="582613" indent="-514350"/>
            <a:endParaRPr lang="en-NZ" sz="2800" dirty="0" smtClean="0"/>
          </a:p>
          <a:p>
            <a:pPr marL="582613" indent="-514350"/>
            <a:endParaRPr lang="en-NZ" sz="2800" b="1" dirty="0" smtClean="0"/>
          </a:p>
          <a:p>
            <a:pPr marL="582613" indent="-514350"/>
            <a:endParaRPr lang="en-US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178323</TotalTime>
  <Words>107</Words>
  <Application>Microsoft Office PowerPoint</Application>
  <PresentationFormat>On-screen Show (4:3)</PresentationFormat>
  <Paragraphs>20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157</cp:revision>
  <dcterms:created xsi:type="dcterms:W3CDTF">2007-11-17T19:27:01Z</dcterms:created>
  <dcterms:modified xsi:type="dcterms:W3CDTF">2012-05-05T23:36:15Z</dcterms:modified>
</cp:coreProperties>
</file>