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9244408"/>
            <a:ext cx="8424936" cy="15913768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u="sng" dirty="0" smtClean="0"/>
              <a:t>Psalm </a:t>
            </a:r>
            <a:r>
              <a:rPr lang="en-NZ" sz="3200" b="1" u="sng" dirty="0" smtClean="0"/>
              <a:t>40</a:t>
            </a:r>
          </a:p>
          <a:p>
            <a:pPr marL="582613" indent="-514350">
              <a:buNone/>
            </a:pPr>
            <a:endParaRPr lang="en-NZ" sz="3200" b="1" dirty="0" smtClean="0"/>
          </a:p>
          <a:p>
            <a:pPr marL="582613" indent="-514350">
              <a:buAutoNum type="arabicPeriod"/>
            </a:pPr>
            <a:r>
              <a:rPr lang="en-NZ" sz="3200" b="1" dirty="0" smtClean="0"/>
              <a:t>We all have problems</a:t>
            </a:r>
          </a:p>
          <a:p>
            <a:pPr marL="911225" lvl="1" indent="-514350"/>
            <a:r>
              <a:rPr lang="en-US" sz="2800" b="1" dirty="0" smtClean="0"/>
              <a:t>Being in a pit - a rubbish dump where you can't get the mud and dirt and yuck off </a:t>
            </a:r>
            <a:r>
              <a:rPr lang="en-US" sz="2800" b="1" dirty="0" smtClean="0"/>
              <a:t>you</a:t>
            </a:r>
          </a:p>
          <a:p>
            <a:pPr marL="911225" lvl="1" indent="-514350"/>
            <a:r>
              <a:rPr lang="en-US" sz="2800" b="1" dirty="0" smtClean="0"/>
              <a:t>Sin is like being trapped in that pit and not able to get </a:t>
            </a:r>
            <a:r>
              <a:rPr lang="en-US" sz="2800" b="1" dirty="0" smtClean="0"/>
              <a:t>out</a:t>
            </a:r>
          </a:p>
          <a:p>
            <a:pPr marL="911225" lvl="1" indent="-514350"/>
            <a:r>
              <a:rPr lang="en-US" sz="2800" b="1" dirty="0" smtClean="0"/>
              <a:t>Sometimes bad times are good for us - they remind us of who we are and who God </a:t>
            </a:r>
            <a:r>
              <a:rPr lang="en-US" sz="2800" b="1" dirty="0" smtClean="0"/>
              <a:t>is</a:t>
            </a:r>
          </a:p>
          <a:p>
            <a:pPr marL="582613" indent="-514350">
              <a:buFont typeface="+mj-lt"/>
              <a:buAutoNum type="arabicPeriod"/>
            </a:pPr>
            <a:r>
              <a:rPr lang="en-NZ" sz="3200" b="1" dirty="0" smtClean="0"/>
              <a:t>We need a </a:t>
            </a:r>
            <a:r>
              <a:rPr lang="en-NZ" sz="3200" b="1" dirty="0" smtClean="0"/>
              <a:t>rescuer</a:t>
            </a:r>
          </a:p>
          <a:p>
            <a:pPr marL="911225" lvl="1" indent="-514350"/>
            <a:r>
              <a:rPr lang="en-US" sz="2800" b="1" dirty="0" smtClean="0"/>
              <a:t>When we're in the "pit" we often try to fix things ourselves and tell God to go away</a:t>
            </a:r>
            <a:endParaRPr lang="en-NZ" sz="2800" b="1" dirty="0" smtClean="0"/>
          </a:p>
          <a:p>
            <a:pPr marL="911225" lvl="1" indent="-514350"/>
            <a:r>
              <a:rPr lang="en-US" sz="2800" b="1" dirty="0" smtClean="0"/>
              <a:t>But we can't save ourselves or please God by </a:t>
            </a:r>
            <a:r>
              <a:rPr lang="en-US" sz="2800" b="1" dirty="0" smtClean="0"/>
              <a:t>ourselves</a:t>
            </a:r>
          </a:p>
          <a:p>
            <a:pPr marL="911225" lvl="1" indent="-514350"/>
            <a:r>
              <a:rPr lang="en-US" sz="2800" b="1" dirty="0" smtClean="0"/>
              <a:t>But God wants to hear us ask for </a:t>
            </a:r>
            <a:r>
              <a:rPr lang="en-US" sz="2800" b="1" dirty="0" smtClean="0"/>
              <a:t>help</a:t>
            </a:r>
          </a:p>
          <a:p>
            <a:pPr marL="582613" indent="-514350">
              <a:buFont typeface="+mj-lt"/>
              <a:buAutoNum type="arabicPeriod"/>
            </a:pPr>
            <a:r>
              <a:rPr lang="en-NZ" sz="3200" b="1" dirty="0" smtClean="0"/>
              <a:t>We need </a:t>
            </a:r>
            <a:r>
              <a:rPr lang="en-NZ" sz="3200" b="1" dirty="0" smtClean="0"/>
              <a:t>patience</a:t>
            </a:r>
          </a:p>
          <a:p>
            <a:pPr marL="911225" lvl="1" indent="-514350"/>
            <a:r>
              <a:rPr lang="en-US" sz="2800" b="1" dirty="0" smtClean="0"/>
              <a:t>Our problems don't always become fixed straight </a:t>
            </a:r>
            <a:r>
              <a:rPr lang="en-US" sz="2800" b="1" dirty="0" smtClean="0"/>
              <a:t>away</a:t>
            </a:r>
          </a:p>
          <a:p>
            <a:pPr marL="911225" lvl="1" indent="-514350"/>
            <a:r>
              <a:rPr lang="en-US" sz="2800" b="1" dirty="0" smtClean="0"/>
              <a:t>Don't be discouraged if problems don't go away straight away</a:t>
            </a:r>
          </a:p>
          <a:p>
            <a:pPr marL="911225" lvl="1" indent="-514350"/>
            <a:r>
              <a:rPr lang="en-US" sz="2800" b="1" dirty="0" smtClean="0"/>
              <a:t>Keep going, even though it's </a:t>
            </a:r>
            <a:r>
              <a:rPr lang="en-US" sz="2800" b="1" dirty="0" smtClean="0"/>
              <a:t>tough</a:t>
            </a:r>
          </a:p>
          <a:p>
            <a:pPr marL="911225" lvl="1" indent="-514350"/>
            <a:r>
              <a:rPr lang="en-US" sz="2800" b="1" dirty="0" smtClean="0"/>
              <a:t>Reading the bible and singing songs can remind us of God</a:t>
            </a:r>
            <a:endParaRPr lang="en-US" sz="2800" b="1" dirty="0" smtClean="0"/>
          </a:p>
          <a:p>
            <a:pPr marL="911225" lvl="1" indent="-514350"/>
            <a:r>
              <a:rPr lang="en-US" sz="2800" b="1" dirty="0" smtClean="0"/>
              <a:t>We should be preparing our lives, living as God wants us </a:t>
            </a:r>
            <a:r>
              <a:rPr lang="en-US" sz="2800" b="1" dirty="0" smtClean="0"/>
              <a:t>to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God's grace is for all of </a:t>
            </a:r>
            <a:r>
              <a:rPr lang="en-US" sz="3200" b="1" dirty="0" smtClean="0"/>
              <a:t>us</a:t>
            </a:r>
          </a:p>
          <a:p>
            <a:pPr marL="911225" lvl="1" indent="-514350"/>
            <a:r>
              <a:rPr lang="en-US" sz="2800" b="1" dirty="0" smtClean="0"/>
              <a:t>Sometimes God lets us hit </a:t>
            </a:r>
            <a:r>
              <a:rPr lang="en-US" sz="2800" b="1" dirty="0" err="1" smtClean="0"/>
              <a:t>'the</a:t>
            </a:r>
            <a:r>
              <a:rPr lang="en-US" sz="2800" b="1" dirty="0" smtClean="0"/>
              <a:t> pit' so he can remind us of how good </a:t>
            </a:r>
            <a:r>
              <a:rPr lang="en-US" sz="2800" b="1" smtClean="0"/>
              <a:t>he </a:t>
            </a:r>
            <a:r>
              <a:rPr lang="en-US" sz="2800" b="1" smtClean="0"/>
              <a:t>is</a:t>
            </a:r>
          </a:p>
          <a:p>
            <a:pPr marL="911225" lvl="1" indent="-514350"/>
            <a:endParaRPr lang="en-US" sz="2800" b="1" dirty="0" smtClean="0"/>
          </a:p>
          <a:p>
            <a:pPr marL="911225" lvl="1" indent="-514350"/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156603</TotalTime>
  <Words>183</Words>
  <Application>Microsoft Office PowerPoint</Application>
  <PresentationFormat>On-screen Show (4:3)</PresentationFormat>
  <Paragraphs>22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135</cp:revision>
  <dcterms:created xsi:type="dcterms:W3CDTF">2007-11-17T19:27:01Z</dcterms:created>
  <dcterms:modified xsi:type="dcterms:W3CDTF">2012-01-21T22:32:47Z</dcterms:modified>
</cp:coreProperties>
</file>