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692680"/>
            <a:ext cx="8424936" cy="18218024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u="sng" dirty="0" smtClean="0"/>
              <a:t>Faith and Fantasy</a:t>
            </a:r>
          </a:p>
          <a:p>
            <a:pPr marL="582613" indent="-514350"/>
            <a:r>
              <a:rPr lang="en-US" sz="2800" b="1" dirty="0" smtClean="0"/>
              <a:t>In the Lord of the Rings, </a:t>
            </a:r>
            <a:r>
              <a:rPr lang="en-US" sz="2800" b="1" dirty="0" err="1" smtClean="0"/>
              <a:t>Theodon</a:t>
            </a:r>
            <a:r>
              <a:rPr lang="en-US" sz="2800" b="1" dirty="0" smtClean="0"/>
              <a:t> the King is under the bad wizard's </a:t>
            </a:r>
            <a:r>
              <a:rPr lang="en-US" sz="2800" b="1" dirty="0" smtClean="0"/>
              <a:t>spell</a:t>
            </a:r>
          </a:p>
          <a:p>
            <a:pPr marL="582613" indent="-514350"/>
            <a:r>
              <a:rPr lang="en-US" sz="2800" b="1" dirty="0" smtClean="0"/>
              <a:t>When the spell is removed, the King becomes a real man again and able to take </a:t>
            </a:r>
            <a:r>
              <a:rPr lang="en-US" sz="2800" b="1" dirty="0" smtClean="0"/>
              <a:t>charge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Paul says the Galatians are under a bad spell </a:t>
            </a:r>
            <a:r>
              <a:rPr lang="en-US" sz="2800" b="1" dirty="0" smtClean="0"/>
              <a:t>too</a:t>
            </a:r>
          </a:p>
          <a:p>
            <a:pPr marL="582613" indent="-514350"/>
            <a:r>
              <a:rPr lang="en-US" sz="2800" b="1" dirty="0" smtClean="0"/>
              <a:t>They thought they were doing enough good things to get to </a:t>
            </a:r>
            <a:r>
              <a:rPr lang="en-US" sz="2800" b="1" dirty="0" smtClean="0"/>
              <a:t>heaven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NZ" sz="3200" b="1" u="sng" dirty="0" smtClean="0"/>
              <a:t>Their </a:t>
            </a:r>
            <a:r>
              <a:rPr lang="en-NZ" sz="3200" b="1" u="sng" dirty="0" smtClean="0"/>
              <a:t>Experience</a:t>
            </a:r>
          </a:p>
          <a:p>
            <a:pPr marL="582613" indent="-514350"/>
            <a:r>
              <a:rPr lang="en-US" sz="2800" b="1" dirty="0" smtClean="0"/>
              <a:t>They had been saved by </a:t>
            </a:r>
            <a:r>
              <a:rPr lang="en-US" sz="2800" b="1" dirty="0" smtClean="0"/>
              <a:t>God</a:t>
            </a:r>
          </a:p>
          <a:p>
            <a:pPr marL="582613" indent="-514350"/>
            <a:r>
              <a:rPr lang="en-US" sz="2800" b="1" dirty="0" smtClean="0"/>
              <a:t>The Holy Spirit had changed their </a:t>
            </a:r>
            <a:r>
              <a:rPr lang="en-US" sz="2800" b="1" dirty="0" smtClean="0"/>
              <a:t>lives</a:t>
            </a:r>
          </a:p>
          <a:p>
            <a:pPr marL="911225" lvl="1" indent="-514350"/>
            <a:r>
              <a:rPr lang="en-US" sz="2800" b="1" dirty="0" smtClean="0"/>
              <a:t>They knew they were forgiven and God's </a:t>
            </a:r>
            <a:r>
              <a:rPr lang="en-US" sz="2800" b="1" dirty="0" smtClean="0"/>
              <a:t>children</a:t>
            </a:r>
          </a:p>
          <a:p>
            <a:pPr marL="911225" lvl="1" indent="-514350"/>
            <a:r>
              <a:rPr lang="en-US" sz="2800" b="1" dirty="0" smtClean="0"/>
              <a:t>They had peace and </a:t>
            </a:r>
            <a:r>
              <a:rPr lang="en-US" sz="2800" b="1" dirty="0" smtClean="0"/>
              <a:t>joy</a:t>
            </a:r>
          </a:p>
          <a:p>
            <a:pPr marL="582613" indent="-514350"/>
            <a:r>
              <a:rPr lang="en-US" sz="2800" b="1" dirty="0" smtClean="0"/>
              <a:t>But their sinful bodies made them doubt, worry and live in </a:t>
            </a:r>
            <a:r>
              <a:rPr lang="en-US" sz="2800" b="1" dirty="0" smtClean="0"/>
              <a:t>fear</a:t>
            </a:r>
          </a:p>
          <a:p>
            <a:pPr marL="582613" indent="-514350">
              <a:buNone/>
            </a:pPr>
            <a:r>
              <a:rPr lang="en-NZ" sz="3200" b="1" u="sng" dirty="0" smtClean="0"/>
              <a:t>History </a:t>
            </a:r>
            <a:r>
              <a:rPr lang="en-NZ" sz="3200" b="1" u="sng" dirty="0" smtClean="0"/>
              <a:t>– Abraham</a:t>
            </a:r>
          </a:p>
          <a:p>
            <a:pPr marL="582613" indent="-514350"/>
            <a:r>
              <a:rPr lang="en-NZ" sz="2800" b="1" dirty="0" smtClean="0"/>
              <a:t>Abraham believed God’s word and that was  enough</a:t>
            </a:r>
          </a:p>
          <a:p>
            <a:pPr marL="582613" indent="-514350"/>
            <a:r>
              <a:rPr lang="en-US" sz="2800" b="1" dirty="0" smtClean="0"/>
              <a:t>Abraham wasn't perfect, but trusting God saved </a:t>
            </a:r>
            <a:r>
              <a:rPr lang="en-US" sz="2800" b="1" dirty="0" smtClean="0"/>
              <a:t>him</a:t>
            </a:r>
          </a:p>
          <a:p>
            <a:pPr marL="582613" indent="-514350">
              <a:buNone/>
            </a:pPr>
            <a:r>
              <a:rPr lang="en-US" sz="3200" b="1" u="sng" dirty="0" smtClean="0"/>
              <a:t>Curses and </a:t>
            </a:r>
            <a:r>
              <a:rPr lang="en-US" sz="3200" b="1" u="sng" dirty="0" smtClean="0"/>
              <a:t>Blessings</a:t>
            </a:r>
          </a:p>
          <a:p>
            <a:pPr marL="582613" indent="-514350"/>
            <a:r>
              <a:rPr lang="en-US" sz="2800" b="1" dirty="0" smtClean="0"/>
              <a:t>According to the law, anyone who broke one was </a:t>
            </a:r>
            <a:r>
              <a:rPr lang="en-US" sz="2800" b="1" dirty="0" smtClean="0"/>
              <a:t>cursed</a:t>
            </a:r>
          </a:p>
          <a:p>
            <a:pPr marL="582613" indent="-514350"/>
            <a:r>
              <a:rPr lang="en-US" sz="2800" b="1" dirty="0" smtClean="0"/>
              <a:t>No one could keep them </a:t>
            </a:r>
            <a:r>
              <a:rPr lang="en-US" sz="2800" b="1" dirty="0" smtClean="0"/>
              <a:t>all</a:t>
            </a:r>
          </a:p>
          <a:p>
            <a:pPr marL="582613" indent="-514350"/>
            <a:r>
              <a:rPr lang="en-US" sz="2800" b="1" dirty="0" smtClean="0"/>
              <a:t>We can't be good like God - but he saves people who love </a:t>
            </a:r>
            <a:r>
              <a:rPr lang="en-US" sz="28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Jesus saved us from the curse of the </a:t>
            </a:r>
            <a:r>
              <a:rPr lang="en-US" sz="2800" b="1" dirty="0" smtClean="0"/>
              <a:t>laws</a:t>
            </a:r>
          </a:p>
          <a:p>
            <a:pPr marL="582613" indent="-514350"/>
            <a:r>
              <a:rPr lang="en-US" sz="2800" b="1" dirty="0" smtClean="0"/>
              <a:t>He was cursed so we don't have to </a:t>
            </a:r>
            <a:r>
              <a:rPr lang="en-US" sz="2800" b="1" dirty="0" smtClean="0"/>
              <a:t>be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Are we living lives of faith?</a:t>
            </a:r>
            <a:endParaRPr lang="en-US" sz="2800" b="1" dirty="0" smtClean="0"/>
          </a:p>
          <a:p>
            <a:pPr marL="582613" indent="-514350">
              <a:buNone/>
            </a:pPr>
            <a:endParaRPr lang="en-NZ" sz="32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155718</TotalTime>
  <Words>183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123</cp:revision>
  <dcterms:created xsi:type="dcterms:W3CDTF">2007-11-17T19:27:01Z</dcterms:created>
  <dcterms:modified xsi:type="dcterms:W3CDTF">2011-11-19T22:34:11Z</dcterms:modified>
</cp:coreProperties>
</file>