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42" d="100"/>
          <a:sy n="42" d="100"/>
        </p:scale>
        <p:origin x="-114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956376"/>
            <a:ext cx="8424936" cy="1555372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Who is this man?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This Man is God</a:t>
            </a:r>
          </a:p>
          <a:p>
            <a:pPr marL="911225" lvl="1" indent="-514350"/>
            <a:r>
              <a:rPr lang="en-NZ" sz="2800" b="1" dirty="0" smtClean="0"/>
              <a:t>He </a:t>
            </a:r>
            <a:r>
              <a:rPr lang="en-NZ" sz="2800" b="1" dirty="0" err="1" smtClean="0"/>
              <a:t>haz</a:t>
            </a:r>
            <a:r>
              <a:rPr lang="en-NZ" sz="2800" b="1" dirty="0" smtClean="0"/>
              <a:t> the power!</a:t>
            </a:r>
          </a:p>
          <a:p>
            <a:pPr marL="911225" lvl="1" indent="-514350"/>
            <a:r>
              <a:rPr lang="en-NZ" sz="2800" b="1" dirty="0" smtClean="0"/>
              <a:t>He could heal people</a:t>
            </a:r>
          </a:p>
          <a:p>
            <a:pPr marL="911225" lvl="1" indent="-514350"/>
            <a:r>
              <a:rPr lang="en-US" sz="2800" b="1" dirty="0" smtClean="0"/>
              <a:t>He healed a leper by touching him, and a sick man just by saying something</a:t>
            </a:r>
          </a:p>
          <a:p>
            <a:pPr marL="911225" lvl="1" indent="-514350"/>
            <a:r>
              <a:rPr lang="en-US" sz="2800" b="1" dirty="0" smtClean="0"/>
              <a:t>He had power over creation</a:t>
            </a:r>
          </a:p>
          <a:p>
            <a:pPr marL="911225" lvl="1" indent="-514350"/>
            <a:r>
              <a:rPr lang="en-NZ" sz="2800" b="1" dirty="0" smtClean="0"/>
              <a:t>He stopped storms</a:t>
            </a:r>
          </a:p>
          <a:p>
            <a:pPr marL="911225" lvl="1" indent="-514350"/>
            <a:r>
              <a:rPr lang="en-US" sz="2800" b="1" dirty="0" smtClean="0"/>
              <a:t>Only God could mess with the sun and weather</a:t>
            </a:r>
          </a:p>
          <a:p>
            <a:pPr marL="911225" lvl="1" indent="-514350"/>
            <a:r>
              <a:rPr lang="en-NZ" sz="2800" b="1" dirty="0" smtClean="0"/>
              <a:t>He had spiritual power</a:t>
            </a:r>
          </a:p>
          <a:p>
            <a:pPr marL="911225" lvl="1" indent="-514350"/>
            <a:r>
              <a:rPr lang="en-US" sz="2800" b="1" dirty="0" smtClean="0"/>
              <a:t>He had power over demons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NZ" sz="3200" b="1" dirty="0" smtClean="0"/>
              <a:t>Faith</a:t>
            </a:r>
          </a:p>
          <a:p>
            <a:pPr marL="911225" lvl="1" indent="-514350"/>
            <a:r>
              <a:rPr lang="en-US" sz="2800" b="1" dirty="0" smtClean="0"/>
              <a:t>The leper and Roman centurion had faith</a:t>
            </a:r>
          </a:p>
          <a:p>
            <a:pPr marL="911225" lvl="1" indent="-514350"/>
            <a:r>
              <a:rPr lang="en-US" sz="2800" b="1" dirty="0" smtClean="0"/>
              <a:t>When they had faith in Jesus, they were trusting God</a:t>
            </a:r>
          </a:p>
          <a:p>
            <a:pPr marL="911225" lvl="1" indent="-514350"/>
            <a:r>
              <a:rPr lang="en-US" sz="2800" b="1" dirty="0" smtClean="0"/>
              <a:t>Trusting anything or anyone that's not God won't work out</a:t>
            </a:r>
          </a:p>
          <a:p>
            <a:pPr marL="911225" lvl="1" indent="-514350"/>
            <a:r>
              <a:rPr lang="en-US" sz="2800" b="1" dirty="0" smtClean="0"/>
              <a:t>People let us down, only God can save us</a:t>
            </a:r>
          </a:p>
          <a:p>
            <a:pPr marL="582613" indent="-514350">
              <a:buNone/>
            </a:pPr>
            <a:r>
              <a:rPr lang="en-US" sz="3200" b="1" dirty="0" smtClean="0"/>
              <a:t>Trials</a:t>
            </a:r>
          </a:p>
          <a:p>
            <a:pPr marL="911225" lvl="1" indent="-514350"/>
            <a:r>
              <a:rPr lang="en-US" sz="2800" b="1" dirty="0" smtClean="0"/>
              <a:t>In the storm, the disciples called out for help from Jesus</a:t>
            </a:r>
          </a:p>
          <a:p>
            <a:pPr marL="911225" lvl="1" indent="-514350"/>
            <a:r>
              <a:rPr lang="en-US" sz="2800" b="1" dirty="0" smtClean="0"/>
              <a:t>Instead of trying to fix things ourselves, we should look for what God is teaching us</a:t>
            </a:r>
          </a:p>
          <a:p>
            <a:pPr marL="911225" lvl="1" indent="-514350"/>
            <a:r>
              <a:rPr lang="en-US" sz="2800" b="1" dirty="0" smtClean="0"/>
              <a:t>God won't make things worse than we can bear</a:t>
            </a:r>
          </a:p>
          <a:p>
            <a:pPr marL="911225" lvl="1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145058</TotalTime>
  <Words>142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116</cp:revision>
  <dcterms:created xsi:type="dcterms:W3CDTF">2007-11-17T19:27:01Z</dcterms:created>
  <dcterms:modified xsi:type="dcterms:W3CDTF">2011-10-01T20:47:16Z</dcterms:modified>
</cp:coreProperties>
</file>