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5932040"/>
            <a:ext cx="8424936" cy="12313368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Ruth + Boaz – A Marriage Proposal</a:t>
            </a:r>
          </a:p>
          <a:p>
            <a:pPr marL="582613" indent="-514350">
              <a:buNone/>
            </a:pPr>
            <a:r>
              <a:rPr lang="en-NZ" sz="2800" b="1" dirty="0" smtClean="0"/>
              <a:t>Naomi's plan for </a:t>
            </a:r>
            <a:r>
              <a:rPr lang="en-NZ" sz="2800" b="1" dirty="0" smtClean="0"/>
              <a:t>Ruth</a:t>
            </a:r>
            <a:r>
              <a:rPr lang="en-US" sz="2800" b="1" dirty="0" smtClean="0"/>
              <a:t> - Naomi wanted her married off, or else life would be tough when they got </a:t>
            </a:r>
            <a:r>
              <a:rPr lang="en-US" sz="2800" b="1" dirty="0" smtClean="0"/>
              <a:t>older</a:t>
            </a:r>
          </a:p>
          <a:p>
            <a:pPr marL="582613" indent="-514350">
              <a:buNone/>
            </a:pPr>
            <a:r>
              <a:rPr lang="en-US" sz="2800" b="1" dirty="0" smtClean="0"/>
              <a:t>She picked Boaz and schemed. She made Ruth get flashed up and find Boaz when </a:t>
            </a:r>
            <a:r>
              <a:rPr lang="en-US" sz="2800" b="1" dirty="0" smtClean="0"/>
              <a:t>tired</a:t>
            </a:r>
          </a:p>
          <a:p>
            <a:pPr marL="582613" indent="-514350">
              <a:buNone/>
            </a:pPr>
            <a:r>
              <a:rPr lang="en-US" sz="2800" b="1" dirty="0" smtClean="0"/>
              <a:t>She went and lay down at Boaz' feet when he was </a:t>
            </a:r>
            <a:r>
              <a:rPr lang="en-US" sz="2800" b="1" dirty="0" smtClean="0"/>
              <a:t>asleep</a:t>
            </a:r>
          </a:p>
          <a:p>
            <a:pPr marL="582613" indent="-514350">
              <a:buNone/>
            </a:pPr>
            <a:r>
              <a:rPr lang="en-US" sz="2800" b="1" dirty="0" smtClean="0"/>
              <a:t>It was risky - he might think she was </a:t>
            </a:r>
            <a:r>
              <a:rPr lang="en-US" sz="2800" b="1" dirty="0" smtClean="0"/>
              <a:t>cheap</a:t>
            </a:r>
          </a:p>
          <a:p>
            <a:pPr marL="582613" indent="-514350">
              <a:buNone/>
            </a:pPr>
            <a:r>
              <a:rPr lang="en-US" sz="2800" b="1" dirty="0" smtClean="0"/>
              <a:t>Naomi was taking action because the guys weren't doing </a:t>
            </a:r>
            <a:r>
              <a:rPr lang="en-US" sz="2800" b="1" dirty="0" smtClean="0"/>
              <a:t>anything</a:t>
            </a:r>
          </a:p>
          <a:p>
            <a:pPr marL="582613" indent="-514350">
              <a:buNone/>
            </a:pPr>
            <a:r>
              <a:rPr lang="en-US" sz="2800" b="1" dirty="0" smtClean="0"/>
              <a:t>Ruth did everything as Naomi had </a:t>
            </a:r>
            <a:r>
              <a:rPr lang="en-US" sz="2800" b="1" dirty="0" smtClean="0"/>
              <a:t>said</a:t>
            </a:r>
          </a:p>
          <a:p>
            <a:pPr marL="582613" indent="-514350">
              <a:buNone/>
            </a:pPr>
            <a:r>
              <a:rPr lang="en-US" sz="2800" b="1" dirty="0" smtClean="0"/>
              <a:t>When Boaz woke up and found Ruth, she asked him to help her out and marry </a:t>
            </a:r>
            <a:r>
              <a:rPr lang="en-US" sz="2800" b="1" dirty="0" smtClean="0"/>
              <a:t>her</a:t>
            </a:r>
          </a:p>
          <a:p>
            <a:pPr marL="582613" indent="-514350">
              <a:buNone/>
            </a:pPr>
            <a:r>
              <a:rPr lang="en-US" sz="2800" b="1" dirty="0" smtClean="0"/>
              <a:t>Boaz sees what she is doing as being kind to her </a:t>
            </a:r>
            <a:r>
              <a:rPr lang="en-US" sz="2800" b="1" dirty="0" smtClean="0"/>
              <a:t>family</a:t>
            </a:r>
          </a:p>
          <a:p>
            <a:pPr marL="582613" indent="-514350">
              <a:buNone/>
            </a:pPr>
            <a:r>
              <a:rPr lang="en-US" sz="2800" b="1" dirty="0" smtClean="0"/>
              <a:t>He acts kindly to her </a:t>
            </a:r>
            <a:r>
              <a:rPr lang="en-US" sz="2800" b="1" dirty="0" smtClean="0"/>
              <a:t>too</a:t>
            </a:r>
          </a:p>
          <a:p>
            <a:pPr marL="582613" indent="-514350">
              <a:buNone/>
            </a:pPr>
            <a:r>
              <a:rPr lang="en-US" sz="2800" b="1" dirty="0" smtClean="0"/>
              <a:t>Like Jesus, Ruth wasn't just after good stuff for herself, she was humble for her family's </a:t>
            </a:r>
            <a:r>
              <a:rPr lang="en-US" sz="2800" b="1" dirty="0" smtClean="0"/>
              <a:t>sake</a:t>
            </a:r>
          </a:p>
          <a:p>
            <a:pPr marL="582613" indent="-514350">
              <a:buNone/>
            </a:pPr>
            <a:r>
              <a:rPr lang="en-US" sz="2800" b="1" dirty="0" smtClean="0"/>
              <a:t>Boaz says he'll look after </a:t>
            </a:r>
            <a:r>
              <a:rPr lang="en-US" sz="2800" b="1" dirty="0" smtClean="0"/>
              <a:t>her</a:t>
            </a:r>
          </a:p>
          <a:p>
            <a:pPr marL="582613" indent="-514350">
              <a:buNone/>
            </a:pPr>
            <a:r>
              <a:rPr lang="en-US" sz="2800" b="1" smtClean="0"/>
              <a:t>Naomi wanted to know how everything had gone - she is now happy that God has made her full again</a:t>
            </a: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144950</TotalTime>
  <Words>170</Words>
  <Application>Microsoft Office PowerPoint</Application>
  <PresentationFormat>On-screen Show (4:3)</PresentationFormat>
  <Paragraphs>17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115</cp:revision>
  <dcterms:created xsi:type="dcterms:W3CDTF">2007-11-17T19:27:01Z</dcterms:created>
  <dcterms:modified xsi:type="dcterms:W3CDTF">2011-09-10T23:31:14Z</dcterms:modified>
</cp:coreProperties>
</file>