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2268744"/>
            <a:ext cx="8424936" cy="18938104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dirty="0" smtClean="0"/>
              <a:t>What should a church leader look like</a:t>
            </a:r>
            <a:r>
              <a:rPr lang="en-US" sz="3200" b="1" dirty="0" smtClean="0"/>
              <a:t>?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What character should they have</a:t>
            </a:r>
            <a:r>
              <a:rPr lang="en-US" sz="3200" b="1" dirty="0" smtClean="0"/>
              <a:t>?</a:t>
            </a:r>
          </a:p>
          <a:p>
            <a:pPr marL="911225" lvl="1" indent="-514350"/>
            <a:r>
              <a:rPr lang="en-NZ" sz="2800" b="1" dirty="0" smtClean="0"/>
              <a:t>Have </a:t>
            </a:r>
            <a:r>
              <a:rPr lang="en-NZ" sz="2800" b="1" dirty="0" smtClean="0"/>
              <a:t>a good </a:t>
            </a:r>
            <a:r>
              <a:rPr lang="en-NZ" sz="2800" b="1" dirty="0" smtClean="0"/>
              <a:t>reputation</a:t>
            </a:r>
          </a:p>
          <a:p>
            <a:pPr marL="911225" lvl="1" indent="-514350"/>
            <a:r>
              <a:rPr lang="en-US" sz="2800" b="1" dirty="0" smtClean="0"/>
              <a:t>Not be doing anything big that people can rip into them </a:t>
            </a:r>
            <a:r>
              <a:rPr lang="en-US" sz="2800" b="1" dirty="0" smtClean="0"/>
              <a:t>for</a:t>
            </a:r>
          </a:p>
          <a:p>
            <a:pPr marL="911225" lvl="1" indent="-514350"/>
            <a:r>
              <a:rPr lang="en-US" sz="2800" b="1" dirty="0" smtClean="0"/>
              <a:t>Are they faithful to their family?  Not cheating or super "</a:t>
            </a:r>
            <a:r>
              <a:rPr lang="en-US" sz="2800" b="1" dirty="0" smtClean="0"/>
              <a:t>creepy“</a:t>
            </a:r>
          </a:p>
          <a:p>
            <a:pPr marL="911225" lvl="1" indent="-514350"/>
            <a:r>
              <a:rPr lang="en-US" sz="2800" b="1" dirty="0" smtClean="0"/>
              <a:t>Not an addict (especially booze</a:t>
            </a:r>
            <a:r>
              <a:rPr lang="en-US" sz="2800" b="1" dirty="0" smtClean="0"/>
              <a:t>)</a:t>
            </a:r>
          </a:p>
          <a:p>
            <a:pPr marL="911225" lvl="1" indent="-514350"/>
            <a:r>
              <a:rPr lang="en-US" sz="2800" b="1" dirty="0" smtClean="0"/>
              <a:t>Not greedy for </a:t>
            </a:r>
            <a:r>
              <a:rPr lang="en-US" sz="2800" b="1" dirty="0" smtClean="0"/>
              <a:t>money</a:t>
            </a:r>
          </a:p>
          <a:p>
            <a:pPr marL="911225" lvl="1" indent="-514350"/>
            <a:r>
              <a:rPr lang="en-US" sz="2800" b="1" dirty="0" smtClean="0"/>
              <a:t>Able to control his family and part of his </a:t>
            </a:r>
            <a:r>
              <a:rPr lang="en-US" sz="2800" b="1" dirty="0" smtClean="0"/>
              <a:t>family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Chemistry</a:t>
            </a:r>
          </a:p>
          <a:p>
            <a:pPr marL="911225" lvl="1" indent="-514350"/>
            <a:r>
              <a:rPr lang="en-US" sz="2800" b="1" dirty="0" smtClean="0"/>
              <a:t>The way we act around each other / get on</a:t>
            </a:r>
          </a:p>
          <a:p>
            <a:pPr marL="911225" lvl="1" indent="-514350"/>
            <a:r>
              <a:rPr lang="en-US" sz="2800" b="1" dirty="0" smtClean="0"/>
              <a:t>Not be an angry person or likely to argue </a:t>
            </a:r>
            <a:r>
              <a:rPr lang="en-US" sz="2800" b="1" dirty="0" smtClean="0"/>
              <a:t>heaps</a:t>
            </a:r>
          </a:p>
          <a:p>
            <a:pPr marL="911225" lvl="1" indent="-514350"/>
            <a:r>
              <a:rPr lang="en-US" sz="2800" b="1" dirty="0" smtClean="0"/>
              <a:t>Not abusive at people who question </a:t>
            </a:r>
            <a:r>
              <a:rPr lang="en-US" sz="2800" b="1" dirty="0" smtClean="0"/>
              <a:t>them</a:t>
            </a:r>
          </a:p>
          <a:p>
            <a:pPr marL="911225" lvl="1" indent="-514350"/>
            <a:r>
              <a:rPr lang="en-US" sz="2800" b="1" dirty="0" smtClean="0"/>
              <a:t>In control of </a:t>
            </a:r>
            <a:r>
              <a:rPr lang="en-US" sz="2800" b="1" dirty="0" smtClean="0"/>
              <a:t>themselves</a:t>
            </a:r>
          </a:p>
          <a:p>
            <a:pPr marL="911225" lvl="1" indent="-514350"/>
            <a:r>
              <a:rPr lang="en-US" sz="2800" b="1" dirty="0" smtClean="0"/>
              <a:t>Not fools</a:t>
            </a:r>
          </a:p>
          <a:p>
            <a:pPr marL="911225" lvl="1" indent="-514350"/>
            <a:r>
              <a:rPr lang="en-US" sz="2800" b="1" dirty="0" smtClean="0"/>
              <a:t>Gentle</a:t>
            </a:r>
            <a:endParaRPr lang="en-US" sz="2800" b="1" dirty="0" smtClean="0"/>
          </a:p>
          <a:p>
            <a:pPr marL="911225" lvl="1" indent="-514350"/>
            <a:r>
              <a:rPr lang="en-US" sz="2800" b="1" dirty="0" smtClean="0"/>
              <a:t>Well thought of by people outside the church</a:t>
            </a:r>
            <a:endParaRPr lang="en-US" sz="2800" b="1" dirty="0" smtClean="0"/>
          </a:p>
          <a:p>
            <a:pPr marL="911225" lvl="1" indent="-514350"/>
            <a:endParaRPr lang="en-US" sz="2800" b="1" dirty="0" smtClean="0"/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Competency - Having the </a:t>
            </a:r>
            <a:r>
              <a:rPr lang="en-US" sz="3200" b="1" dirty="0" smtClean="0"/>
              <a:t>skills</a:t>
            </a:r>
          </a:p>
          <a:p>
            <a:pPr marL="911225" lvl="1" indent="-514350"/>
            <a:r>
              <a:rPr lang="en-US" sz="2800" b="1" dirty="0" smtClean="0"/>
              <a:t>Able to look after people in the </a:t>
            </a:r>
            <a:r>
              <a:rPr lang="en-US" sz="2800" b="1" dirty="0" smtClean="0"/>
              <a:t>church</a:t>
            </a:r>
          </a:p>
          <a:p>
            <a:pPr marL="911225" lvl="1" indent="-514350"/>
            <a:r>
              <a:rPr lang="en-US" sz="2800" b="1" dirty="0" smtClean="0"/>
              <a:t>Make people "FAT" </a:t>
            </a:r>
            <a:r>
              <a:rPr lang="en-US" sz="2800" b="1" dirty="0" err="1" smtClean="0"/>
              <a:t>christians</a:t>
            </a:r>
            <a:r>
              <a:rPr lang="en-US" sz="2800" b="1" dirty="0" smtClean="0"/>
              <a:t> (faithful, available, teachable</a:t>
            </a:r>
            <a:r>
              <a:rPr lang="en-US" sz="2800" b="1" dirty="0" smtClean="0"/>
              <a:t>)</a:t>
            </a:r>
          </a:p>
          <a:p>
            <a:pPr marL="911225" lvl="1" indent="-514350"/>
            <a:r>
              <a:rPr lang="en-US" sz="2800" b="1" dirty="0" smtClean="0"/>
              <a:t>Know the bible, able to teach what is </a:t>
            </a:r>
            <a:r>
              <a:rPr lang="en-US" sz="2800" b="1" dirty="0" smtClean="0"/>
              <a:t>true</a:t>
            </a:r>
          </a:p>
          <a:p>
            <a:pPr marL="911225" lvl="1" indent="-514350"/>
            <a:r>
              <a:rPr lang="en-US" sz="2800" b="1" dirty="0" smtClean="0"/>
              <a:t>Able to teach and </a:t>
            </a:r>
            <a:r>
              <a:rPr lang="en-US" sz="2800" b="1" dirty="0" smtClean="0"/>
              <a:t>preach</a:t>
            </a:r>
          </a:p>
          <a:p>
            <a:pPr marL="911225" lvl="1" indent="-514350"/>
            <a:r>
              <a:rPr lang="en-US" sz="2800" b="1" dirty="0" smtClean="0"/>
              <a:t>Hospitable - caring for people</a:t>
            </a:r>
            <a:endParaRPr lang="en-US" sz="2800" b="1" dirty="0" smtClean="0"/>
          </a:p>
          <a:p>
            <a:pPr marL="911225" lvl="1" indent="-514350"/>
            <a:endParaRPr lang="en-NZ" sz="2800" b="1" dirty="0" smtClean="0"/>
          </a:p>
          <a:p>
            <a:pPr marL="582613" indent="-514350"/>
            <a:r>
              <a:rPr lang="en-NZ" sz="3200" b="1" dirty="0" smtClean="0"/>
              <a:t>For us?</a:t>
            </a:r>
          </a:p>
          <a:p>
            <a:pPr marL="911225" lvl="1" indent="-514350"/>
            <a:r>
              <a:rPr lang="en-US" sz="2800" b="1" dirty="0" smtClean="0"/>
              <a:t>Pray that we get the right </a:t>
            </a:r>
            <a:r>
              <a:rPr lang="en-US" sz="2800" b="1" dirty="0" smtClean="0"/>
              <a:t>leaders</a:t>
            </a:r>
          </a:p>
          <a:p>
            <a:pPr marL="911225" lvl="1" indent="-514350"/>
            <a:r>
              <a:rPr lang="en-US" sz="2800" b="1" smtClean="0"/>
              <a:t>Pray for the leaders we have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144567</TotalTime>
  <Words>174</Words>
  <Application>Microsoft Office PowerPoint</Application>
  <PresentationFormat>On-screen Show (4:3)</PresentationFormat>
  <Paragraphs>32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111</cp:revision>
  <dcterms:created xsi:type="dcterms:W3CDTF">2007-11-17T19:27:01Z</dcterms:created>
  <dcterms:modified xsi:type="dcterms:W3CDTF">2011-08-20T23:51:57Z</dcterms:modified>
</cp:coreProperties>
</file>