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6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11764688"/>
            <a:ext cx="8424936" cy="18218024"/>
          </a:xfrm>
        </p:spPr>
        <p:txBody>
          <a:bodyPr/>
          <a:lstStyle/>
          <a:p>
            <a:pPr marL="582613" indent="-514350">
              <a:buNone/>
            </a:pPr>
            <a:r>
              <a:rPr lang="en-NZ" sz="2800" b="1" dirty="0" smtClean="0"/>
              <a:t>What makes your home </a:t>
            </a:r>
            <a:r>
              <a:rPr lang="en-NZ" sz="2800" b="1" dirty="0" err="1" smtClean="0"/>
              <a:t>home</a:t>
            </a:r>
            <a:r>
              <a:rPr lang="en-NZ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Once we leave somewhere it's never quite "home"</a:t>
            </a:r>
          </a:p>
          <a:p>
            <a:pPr marL="582613" indent="-514350">
              <a:buNone/>
            </a:pPr>
            <a:r>
              <a:rPr lang="en-US" sz="2800" b="1" dirty="0" smtClean="0"/>
              <a:t>Moses sees God as being his </a:t>
            </a:r>
            <a:r>
              <a:rPr lang="en-US" sz="2800" b="1" dirty="0" smtClean="0"/>
              <a:t>home</a:t>
            </a:r>
          </a:p>
          <a:p>
            <a:pPr marL="582613" indent="-514350">
              <a:buNone/>
            </a:pPr>
            <a:endParaRPr lang="en-US" sz="2800" b="1" dirty="0" smtClean="0"/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God is our eternal </a:t>
            </a:r>
            <a:r>
              <a:rPr lang="en-US" sz="3200" b="1" dirty="0" smtClean="0"/>
              <a:t>home</a:t>
            </a:r>
          </a:p>
          <a:p>
            <a:pPr marL="911225" lvl="1" indent="-514350"/>
            <a:r>
              <a:rPr lang="en-US" sz="2800" b="1" dirty="0" smtClean="0"/>
              <a:t>The place where we can go and feel </a:t>
            </a:r>
            <a:r>
              <a:rPr lang="en-US" sz="2800" b="1" dirty="0" smtClean="0"/>
              <a:t>safe</a:t>
            </a:r>
          </a:p>
          <a:p>
            <a:pPr marL="911225" lvl="1" indent="-514350"/>
            <a:r>
              <a:rPr lang="en-US" sz="2800" b="1" dirty="0" smtClean="0"/>
              <a:t>Moses stayed in lots of places - but only God was really </a:t>
            </a:r>
            <a:r>
              <a:rPr lang="en-US" sz="2800" b="1" dirty="0" smtClean="0"/>
              <a:t>home</a:t>
            </a:r>
          </a:p>
          <a:p>
            <a:pPr marL="911225" lvl="1" indent="-514350"/>
            <a:r>
              <a:rPr lang="en-US" sz="2800" b="1" dirty="0" smtClean="0"/>
              <a:t>God is eternal - he never had a </a:t>
            </a:r>
            <a:r>
              <a:rPr lang="en-US" sz="2800" b="1" dirty="0" smtClean="0"/>
              <a:t>beginning</a:t>
            </a:r>
          </a:p>
          <a:p>
            <a:pPr marL="911225" lvl="1" indent="-514350"/>
            <a:r>
              <a:rPr lang="en-US" sz="2800" b="1" dirty="0" smtClean="0"/>
              <a:t>God has and will not change - he won't change his </a:t>
            </a:r>
            <a:r>
              <a:rPr lang="en-US" sz="2800" b="1" dirty="0" smtClean="0"/>
              <a:t>mind</a:t>
            </a:r>
          </a:p>
          <a:p>
            <a:pPr marL="582613" indent="-514350">
              <a:buFont typeface="+mj-lt"/>
              <a:buAutoNum type="arabicPeriod"/>
            </a:pPr>
            <a:r>
              <a:rPr lang="en-US" sz="3200" b="1" dirty="0" smtClean="0"/>
              <a:t>Our life is short and full of </a:t>
            </a:r>
            <a:r>
              <a:rPr lang="en-US" sz="3200" b="1" dirty="0" smtClean="0"/>
              <a:t>sin</a:t>
            </a:r>
          </a:p>
          <a:p>
            <a:pPr marL="911225" lvl="1" indent="-514350"/>
            <a:r>
              <a:rPr lang="en-US" sz="2800" b="1" dirty="0" smtClean="0"/>
              <a:t>Since life is so short, why would you make this your home</a:t>
            </a:r>
            <a:r>
              <a:rPr lang="en-US" sz="28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Moses saw lots of sin in the people and how hard life </a:t>
            </a:r>
            <a:r>
              <a:rPr lang="en-US" sz="2800" b="1" dirty="0" smtClean="0"/>
              <a:t>was</a:t>
            </a:r>
          </a:p>
          <a:p>
            <a:pPr marL="911225" lvl="1" indent="-514350"/>
            <a:r>
              <a:rPr lang="en-US" sz="2800" b="1" dirty="0" smtClean="0"/>
              <a:t>Life can be full of </a:t>
            </a:r>
            <a:r>
              <a:rPr lang="en-US" sz="2800" b="1" dirty="0" smtClean="0"/>
              <a:t>trouble</a:t>
            </a:r>
          </a:p>
          <a:p>
            <a:pPr marL="582613" indent="-514350">
              <a:buFont typeface="+mj-lt"/>
              <a:buAutoNum type="arabicPeriod"/>
            </a:pPr>
            <a:r>
              <a:rPr lang="en-NZ" sz="3200" b="1" dirty="0" smtClean="0"/>
              <a:t>How does Moses respond</a:t>
            </a:r>
            <a:r>
              <a:rPr lang="en-NZ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Moses asks for God's love, not for </a:t>
            </a:r>
            <a:r>
              <a:rPr lang="en-US" sz="2800" b="1" dirty="0" smtClean="0"/>
              <a:t>stuff</a:t>
            </a:r>
          </a:p>
          <a:p>
            <a:pPr marL="911225" lvl="1" indent="-514350"/>
            <a:r>
              <a:rPr lang="en-US" sz="2800" b="1" dirty="0" smtClean="0"/>
              <a:t>Moses saw a life of </a:t>
            </a:r>
            <a:r>
              <a:rPr lang="en-US" sz="2800" b="1" dirty="0" smtClean="0"/>
              <a:t>suffering </a:t>
            </a:r>
            <a:r>
              <a:rPr lang="en-US" sz="2800" b="1" dirty="0" smtClean="0"/>
              <a:t>for God was better than living like a </a:t>
            </a:r>
            <a:r>
              <a:rPr lang="en-US" sz="2800" b="1" dirty="0" smtClean="0"/>
              <a:t>prince</a:t>
            </a:r>
          </a:p>
          <a:p>
            <a:pPr marL="911225" lvl="1" indent="-514350"/>
            <a:endParaRPr lang="en-US" sz="2800" b="1" dirty="0" smtClean="0"/>
          </a:p>
          <a:p>
            <a:pPr marL="911225" lvl="1" indent="-514350"/>
            <a:r>
              <a:rPr lang="en-US" sz="2800" b="1" dirty="0" smtClean="0"/>
              <a:t>The eternal God came as Jesus and lived a rough life</a:t>
            </a:r>
          </a:p>
          <a:p>
            <a:pPr marL="911225" lvl="1" indent="-514350"/>
            <a:r>
              <a:rPr lang="en-US" sz="2800" b="1" dirty="0" smtClean="0"/>
              <a:t>He rose from the dead to show he had power over sin</a:t>
            </a:r>
          </a:p>
          <a:p>
            <a:pPr marL="911225" lvl="1" indent="-514350"/>
            <a:r>
              <a:rPr lang="en-US" sz="2800" b="1" dirty="0" smtClean="0"/>
              <a:t>So we can trust Him to be our </a:t>
            </a:r>
            <a:r>
              <a:rPr lang="en-US" sz="2800" b="1" dirty="0" smtClean="0"/>
              <a:t>home</a:t>
            </a:r>
          </a:p>
          <a:p>
            <a:pPr marL="911225" lvl="1" indent="-514350"/>
            <a:endParaRPr lang="en-US" sz="2800" b="1" dirty="0" smtClean="0"/>
          </a:p>
          <a:p>
            <a:pPr marL="582613" indent="-514350"/>
            <a:r>
              <a:rPr lang="en-US" sz="3200" b="1" dirty="0" smtClean="0"/>
              <a:t>So what</a:t>
            </a:r>
            <a:r>
              <a:rPr lang="en-US" sz="3200" b="1" dirty="0" smtClean="0"/>
              <a:t>?</a:t>
            </a:r>
          </a:p>
          <a:p>
            <a:pPr marL="911225" lvl="1" indent="-514350"/>
            <a:r>
              <a:rPr lang="en-US" sz="2800" b="1" dirty="0" smtClean="0"/>
              <a:t>If you're not a Christian, this is bad news - you'll never be </a:t>
            </a:r>
            <a:r>
              <a:rPr lang="en-US" sz="2800" b="1" dirty="0" smtClean="0"/>
              <a:t>home</a:t>
            </a:r>
          </a:p>
          <a:p>
            <a:pPr marL="911225" lvl="1" indent="-514350"/>
            <a:r>
              <a:rPr lang="en-US" sz="2800" b="1" dirty="0" smtClean="0"/>
              <a:t>If you are a Christian - this is great news... we have a great home and a great God</a:t>
            </a:r>
          </a:p>
          <a:p>
            <a:pPr marL="911225" lvl="1" indent="-514350"/>
            <a:endParaRPr lang="en-NZ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pPr marL="582613" indent="-514350">
              <a:buFont typeface="Consolas" pitchFamily="49" charset="0"/>
              <a:buAutoNum type="arabicPeriod"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144317</TotalTime>
  <Words>215</Words>
  <Application>Microsoft Office PowerPoint</Application>
  <PresentationFormat>On-screen Show (4:3)</PresentationFormat>
  <Paragraphs>28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109</cp:revision>
  <dcterms:created xsi:type="dcterms:W3CDTF">2007-11-17T19:27:01Z</dcterms:created>
  <dcterms:modified xsi:type="dcterms:W3CDTF">2011-08-07T00:17:08Z</dcterms:modified>
</cp:coreProperties>
</file>