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004048"/>
            <a:ext cx="8424936" cy="12529392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We can </a:t>
            </a:r>
            <a:r>
              <a:rPr lang="en-US" sz="3200" b="1" u="sng" dirty="0" smtClean="0"/>
              <a:t>know</a:t>
            </a:r>
            <a:r>
              <a:rPr lang="en-US" sz="3200" b="1" dirty="0" smtClean="0"/>
              <a:t> </a:t>
            </a:r>
            <a:r>
              <a:rPr lang="en-US" sz="3200" b="1" dirty="0" smtClean="0"/>
              <a:t>that we have eternal </a:t>
            </a:r>
            <a:r>
              <a:rPr lang="en-US" sz="3200" b="1" dirty="0" smtClean="0"/>
              <a:t>life</a:t>
            </a:r>
          </a:p>
          <a:p>
            <a:pPr marL="911225" lvl="1" indent="-514350"/>
            <a:r>
              <a:rPr lang="en-US" sz="2800" b="1" dirty="0" smtClean="0"/>
              <a:t>We can have confidence in Jesus</a:t>
            </a:r>
          </a:p>
          <a:p>
            <a:pPr marL="911225" lvl="1" indent="-514350"/>
            <a:r>
              <a:rPr lang="en-US" sz="2800" b="1" dirty="0" smtClean="0"/>
              <a:t>People have lots of issues - but Jesus overcomes </a:t>
            </a:r>
            <a:r>
              <a:rPr lang="en-US" sz="2800" b="1" dirty="0" smtClean="0"/>
              <a:t>sin</a:t>
            </a:r>
          </a:p>
          <a:p>
            <a:pPr marL="911225" lvl="1" indent="-514350"/>
            <a:r>
              <a:rPr lang="en-US" sz="2800" b="1" dirty="0" smtClean="0"/>
              <a:t>We can't heal our broken hearts by </a:t>
            </a:r>
            <a:r>
              <a:rPr lang="en-US" sz="2800" b="1" dirty="0" smtClean="0"/>
              <a:t>ourselves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We can be confident we have eternal life - it can't be </a:t>
            </a:r>
            <a:r>
              <a:rPr lang="en-US" sz="2800" b="1" dirty="0" smtClean="0"/>
              <a:t>lost</a:t>
            </a:r>
          </a:p>
          <a:p>
            <a:pPr marL="911225" lvl="1" indent="-514350"/>
            <a:r>
              <a:rPr lang="en-US" sz="2800" b="1" dirty="0" smtClean="0"/>
              <a:t>We are children of God - we can come and ask Him for what we </a:t>
            </a:r>
            <a:r>
              <a:rPr lang="en-US" sz="2800" b="1" dirty="0" smtClean="0"/>
              <a:t>need</a:t>
            </a:r>
          </a:p>
          <a:p>
            <a:pPr marL="911225" lvl="1" indent="-514350"/>
            <a:r>
              <a:rPr lang="en-US" sz="2800" b="1" dirty="0" smtClean="0"/>
              <a:t>Know and share with people so you can pray for </a:t>
            </a:r>
            <a:r>
              <a:rPr lang="en-US" sz="2800" b="1" dirty="0" smtClean="0"/>
              <a:t>them</a:t>
            </a:r>
          </a:p>
          <a:p>
            <a:pPr marL="911225" lvl="1" indent="-514350"/>
            <a:r>
              <a:rPr lang="en-US" sz="2800" b="1" dirty="0" smtClean="0"/>
              <a:t>We all sin - but we are still God's </a:t>
            </a:r>
            <a:r>
              <a:rPr lang="en-US" sz="2800" b="1" dirty="0" smtClean="0"/>
              <a:t>children</a:t>
            </a:r>
          </a:p>
          <a:p>
            <a:pPr marL="911225" lvl="1" indent="-514350"/>
            <a:r>
              <a:rPr lang="en-US" sz="2800" b="1" dirty="0" smtClean="0"/>
              <a:t>But there are effects of sin - our relationships with God and others are affected </a:t>
            </a:r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Keep an eye out for other people - look after their </a:t>
            </a:r>
            <a:r>
              <a:rPr lang="en-US" sz="2800" b="1" dirty="0" smtClean="0"/>
              <a:t>souls</a:t>
            </a:r>
          </a:p>
          <a:p>
            <a:pPr marL="911225" lvl="1" indent="-514350"/>
            <a:r>
              <a:rPr lang="en-US" sz="2800" b="1" dirty="0" smtClean="0"/>
              <a:t>The world is under the control of Satan - but Jesus will keep </a:t>
            </a:r>
            <a:r>
              <a:rPr lang="en-US" sz="28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We have life - Jesus will give us rest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144208</TotalTime>
  <Words>136</Words>
  <Application>Microsoft Office PowerPoint</Application>
  <PresentationFormat>On-screen Show (4:3)</PresentationFormat>
  <Paragraphs>17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107</cp:revision>
  <dcterms:created xsi:type="dcterms:W3CDTF">2007-11-17T19:27:01Z</dcterms:created>
  <dcterms:modified xsi:type="dcterms:W3CDTF">2011-07-30T23:42:49Z</dcterms:modified>
</cp:coreProperties>
</file>