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9604448"/>
            <a:ext cx="8424936" cy="15697744"/>
          </a:xfrm>
        </p:spPr>
        <p:txBody>
          <a:bodyPr/>
          <a:lstStyle/>
          <a:p>
            <a:pPr marL="582613" indent="-514350">
              <a:buNone/>
            </a:pPr>
            <a:r>
              <a:rPr lang="en-US" sz="2800" b="1" dirty="0" smtClean="0"/>
              <a:t>John had a personal association with Jesus - he knew </a:t>
            </a:r>
            <a:r>
              <a:rPr lang="en-US" sz="2800" b="1" dirty="0" smtClean="0"/>
              <a:t>him</a:t>
            </a:r>
          </a:p>
          <a:p>
            <a:pPr marL="582613" indent="-514350">
              <a:buNone/>
            </a:pPr>
            <a:r>
              <a:rPr lang="en-US" sz="2800" b="1" dirty="0" smtClean="0"/>
              <a:t>incarnation = Jesus in a real </a:t>
            </a:r>
            <a:r>
              <a:rPr lang="en-US" sz="2800" b="1" dirty="0" smtClean="0"/>
              <a:t>human body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NZ" sz="2800" b="1" dirty="0" smtClean="0"/>
              <a:t>3 tests of </a:t>
            </a:r>
            <a:r>
              <a:rPr lang="en-NZ" sz="2800" b="1" dirty="0" smtClean="0"/>
              <a:t>truth</a:t>
            </a:r>
          </a:p>
          <a:p>
            <a:pPr marL="582613" indent="-514350">
              <a:buFont typeface="+mj-lt"/>
              <a:buAutoNum type="arabicPeriod"/>
            </a:pPr>
            <a:r>
              <a:rPr lang="en-US" sz="3200" b="1" dirty="0" smtClean="0"/>
              <a:t>The </a:t>
            </a:r>
            <a:r>
              <a:rPr lang="en-US" sz="3200" b="1" dirty="0" smtClean="0"/>
              <a:t>testimony </a:t>
            </a:r>
            <a:r>
              <a:rPr lang="en-US" sz="3200" b="1" dirty="0" smtClean="0"/>
              <a:t>of the water and the </a:t>
            </a:r>
            <a:r>
              <a:rPr lang="en-US" sz="3200" b="1" dirty="0" smtClean="0"/>
              <a:t>blood</a:t>
            </a:r>
          </a:p>
          <a:p>
            <a:pPr marL="911225" lvl="1" indent="-514350"/>
            <a:r>
              <a:rPr lang="en-US" sz="2800" b="1" dirty="0" smtClean="0"/>
              <a:t>Jesus came to destroy the work of the </a:t>
            </a:r>
            <a:r>
              <a:rPr lang="en-US" sz="2800" b="1" dirty="0" smtClean="0"/>
              <a:t>devil</a:t>
            </a:r>
          </a:p>
          <a:p>
            <a:pPr marL="911225" lvl="1" indent="-514350"/>
            <a:r>
              <a:rPr lang="en-US" sz="2800" b="1" dirty="0" smtClean="0"/>
              <a:t>What does water and blood mean</a:t>
            </a:r>
            <a:r>
              <a:rPr lang="en-US" sz="2800" b="1" dirty="0" smtClean="0"/>
              <a:t>?</a:t>
            </a:r>
          </a:p>
          <a:p>
            <a:pPr marL="1166813" lvl="2" indent="-514350"/>
            <a:r>
              <a:rPr lang="en-US" sz="2800" b="1" dirty="0" smtClean="0"/>
              <a:t>Probably the beginning (baptism) and the end (death) of Jesus' </a:t>
            </a:r>
            <a:r>
              <a:rPr lang="en-US" sz="2800" b="1" dirty="0" smtClean="0"/>
              <a:t>ministry</a:t>
            </a:r>
          </a:p>
          <a:p>
            <a:pPr marL="1166813" lvl="2" indent="-514350"/>
            <a:r>
              <a:rPr lang="en-US" sz="2800" b="1" dirty="0" smtClean="0"/>
              <a:t>Jesus was both man and </a:t>
            </a:r>
            <a:r>
              <a:rPr lang="en-US" sz="2800" b="1" dirty="0" smtClean="0"/>
              <a:t>God</a:t>
            </a:r>
          </a:p>
          <a:p>
            <a:pPr marL="582613" indent="-514350">
              <a:buFont typeface="+mj-lt"/>
              <a:buAutoNum type="arabicPeriod"/>
            </a:pPr>
            <a:r>
              <a:rPr lang="en-US" sz="3200" b="1" dirty="0" smtClean="0"/>
              <a:t>The testimony of the </a:t>
            </a:r>
            <a:r>
              <a:rPr lang="en-US" sz="3200" b="1" dirty="0" smtClean="0"/>
              <a:t>Spirit</a:t>
            </a:r>
          </a:p>
          <a:p>
            <a:pPr marL="911225" lvl="1" indent="-514350"/>
            <a:r>
              <a:rPr lang="en-US" sz="2800" b="1" dirty="0" smtClean="0"/>
              <a:t>The Holy Spirit acts like a witness to prove Jesus is </a:t>
            </a:r>
            <a:r>
              <a:rPr lang="en-US" sz="2800" b="1" dirty="0" smtClean="0"/>
              <a:t>God</a:t>
            </a:r>
          </a:p>
          <a:p>
            <a:pPr marL="911225" lvl="1" indent="-514350"/>
            <a:r>
              <a:rPr lang="en-US" sz="2800" b="1" dirty="0" smtClean="0"/>
              <a:t>The Spirit is still in us </a:t>
            </a:r>
            <a:r>
              <a:rPr lang="en-US" sz="2800" b="1" dirty="0" smtClean="0"/>
              <a:t>now</a:t>
            </a:r>
          </a:p>
          <a:p>
            <a:pPr marL="582613" indent="-514350">
              <a:buFont typeface="+mj-lt"/>
              <a:buAutoNum type="arabicPeriod"/>
            </a:pPr>
            <a:r>
              <a:rPr lang="en-US" sz="3200" b="1" dirty="0" smtClean="0"/>
              <a:t>The testimony of the </a:t>
            </a:r>
            <a:r>
              <a:rPr lang="en-US" sz="3200" b="1" dirty="0" smtClean="0"/>
              <a:t>father</a:t>
            </a:r>
          </a:p>
          <a:p>
            <a:pPr marL="911225" lvl="1" indent="-514350"/>
            <a:r>
              <a:rPr lang="en-US" sz="2800" b="1" dirty="0" smtClean="0"/>
              <a:t>God and the whole Bible tells us about </a:t>
            </a:r>
            <a:r>
              <a:rPr lang="en-US" sz="2800" b="1" dirty="0" smtClean="0"/>
              <a:t>Jesus</a:t>
            </a:r>
          </a:p>
          <a:p>
            <a:pPr marL="911225" lvl="1" indent="-514350"/>
            <a:r>
              <a:rPr lang="en-US" sz="2800" b="1" dirty="0" smtClean="0"/>
              <a:t>Do we reject this truth</a:t>
            </a:r>
            <a:r>
              <a:rPr lang="en-US" sz="2800" b="1" dirty="0" smtClean="0"/>
              <a:t>?</a:t>
            </a:r>
          </a:p>
          <a:p>
            <a:pPr marL="911225" lvl="1" indent="-514350"/>
            <a:r>
              <a:rPr lang="en-US" sz="2800" b="1" dirty="0" smtClean="0"/>
              <a:t>If we believe in Jesus we will have eternal </a:t>
            </a:r>
            <a:r>
              <a:rPr lang="en-US" sz="2800" b="1" dirty="0" smtClean="0"/>
              <a:t>life</a:t>
            </a:r>
          </a:p>
          <a:p>
            <a:pPr marL="911225" lvl="1" indent="-514350"/>
            <a:endParaRPr lang="en-US" sz="2800" b="1" dirty="0" smtClean="0"/>
          </a:p>
          <a:p>
            <a:pPr marL="911225" lvl="1" indent="-514350"/>
            <a:r>
              <a:rPr lang="en-US" sz="2800" b="1" dirty="0" smtClean="0"/>
              <a:t>You can't claim to be a Christian and not believe that Jesus came as a human and was </a:t>
            </a:r>
            <a:r>
              <a:rPr lang="en-US" sz="2800" b="1" dirty="0" smtClean="0"/>
              <a:t>God</a:t>
            </a:r>
          </a:p>
          <a:p>
            <a:pPr marL="911225" lvl="1" indent="-514350"/>
            <a:endParaRPr lang="en-US" sz="2800" b="1" dirty="0" smtClean="0"/>
          </a:p>
          <a:p>
            <a:pPr marL="582613" indent="-514350"/>
            <a:r>
              <a:rPr lang="en-US" sz="3200" b="1" dirty="0" smtClean="0"/>
              <a:t>So what?</a:t>
            </a:r>
          </a:p>
          <a:p>
            <a:pPr marL="911225" lvl="1" indent="-514350"/>
            <a:r>
              <a:rPr lang="en-US" sz="2800" b="1" dirty="0" smtClean="0"/>
              <a:t>We need to believe in the truth of the Bible and </a:t>
            </a:r>
            <a:r>
              <a:rPr lang="en-US" sz="2800" b="1" dirty="0" smtClean="0"/>
              <a:t>Jesus</a:t>
            </a:r>
          </a:p>
          <a:p>
            <a:pPr marL="911225" lvl="1" indent="-514350"/>
            <a:r>
              <a:rPr lang="en-US" sz="2800" b="1" smtClean="0"/>
              <a:t>We can trust that if we believe we will have eternal life</a:t>
            </a:r>
            <a:endParaRPr lang="en-US" sz="2800" b="1" dirty="0" smtClean="0"/>
          </a:p>
          <a:p>
            <a:pPr marL="911225" lvl="1" indent="-514350"/>
            <a:endParaRPr lang="en-US" sz="2800" b="1" dirty="0" smtClean="0"/>
          </a:p>
          <a:p>
            <a:pPr marL="911225" lvl="1" indent="-514350"/>
            <a:endParaRPr lang="en-US" sz="2800" b="1" dirty="0" smtClean="0"/>
          </a:p>
          <a:p>
            <a:pPr marL="1166813" lvl="2" indent="-514350"/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144100</TotalTime>
  <Words>173</Words>
  <Application>Microsoft Office PowerPoint</Application>
  <PresentationFormat>On-screen Show (4:3)</PresentationFormat>
  <Paragraphs>27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106</cp:revision>
  <dcterms:created xsi:type="dcterms:W3CDTF">2007-11-17T19:27:01Z</dcterms:created>
  <dcterms:modified xsi:type="dcterms:W3CDTF">2011-07-23T23:20:02Z</dcterms:modified>
</cp:coreProperties>
</file>