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0342752"/>
            <a:ext cx="8424936" cy="32763640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Who was Jesus Christ</a:t>
            </a:r>
            <a:r>
              <a:rPr lang="en-NZ" sz="3200" b="1" dirty="0" smtClean="0"/>
              <a:t>?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Christ </a:t>
            </a:r>
            <a:r>
              <a:rPr lang="en-US" sz="3200" b="1" dirty="0" smtClean="0"/>
              <a:t>is </a:t>
            </a:r>
            <a:r>
              <a:rPr lang="en-US" sz="3200" b="1" dirty="0" smtClean="0"/>
              <a:t>fully God and fully man in one person and </a:t>
            </a:r>
            <a:r>
              <a:rPr lang="en-US" sz="3200" b="1" dirty="0" smtClean="0"/>
              <a:t>will </a:t>
            </a:r>
            <a:r>
              <a:rPr lang="en-US" sz="3200" b="1" dirty="0" smtClean="0"/>
              <a:t>be so forever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Sometimes JWs come to your house with pamphlets, but they don't actually believe that Christ is </a:t>
            </a:r>
            <a:r>
              <a:rPr lang="en-US" sz="3200" b="1" dirty="0" smtClean="0"/>
              <a:t>God.</a:t>
            </a:r>
            <a:br>
              <a:rPr lang="en-US" sz="3200" b="1" dirty="0" smtClean="0"/>
            </a:b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John </a:t>
            </a:r>
            <a:r>
              <a:rPr lang="en-US" sz="3200" b="1" dirty="0" smtClean="0"/>
              <a:t>says </a:t>
            </a:r>
            <a:r>
              <a:rPr lang="en-US" sz="3200" b="1" dirty="0" smtClean="0"/>
              <a:t>that they are wrong- Jesus is </a:t>
            </a:r>
            <a:r>
              <a:rPr lang="en-US" sz="3200" b="1" dirty="0" smtClean="0"/>
              <a:t>God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was God right from the </a:t>
            </a:r>
            <a:r>
              <a:rPr lang="en-US" sz="3200" b="1" dirty="0" smtClean="0"/>
              <a:t>beginning</a:t>
            </a:r>
          </a:p>
          <a:p>
            <a:pPr marL="582613" indent="-514350">
              <a:buNone/>
            </a:pPr>
            <a:r>
              <a:rPr lang="en-US" sz="3200" b="1" dirty="0" smtClean="0"/>
              <a:t>Jesus is actually God - in his </a:t>
            </a:r>
            <a:r>
              <a:rPr lang="en-US" sz="3200" b="1" dirty="0" smtClean="0"/>
              <a:t>nature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For in Christ all the fullness of the </a:t>
            </a:r>
            <a:r>
              <a:rPr lang="en-US" sz="3200" b="1" dirty="0" smtClean="0"/>
              <a:t>Deity </a:t>
            </a:r>
            <a:r>
              <a:rPr lang="en-US" sz="3200" b="1" i="1" dirty="0" smtClean="0"/>
              <a:t>(God) </a:t>
            </a:r>
            <a:r>
              <a:rPr lang="en-US" sz="3200" b="1" dirty="0" smtClean="0"/>
              <a:t>lives in bodily </a:t>
            </a:r>
            <a:r>
              <a:rPr lang="en-US" sz="3200" b="1" dirty="0" smtClean="0"/>
              <a:t>form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There are heaps of verses in the bible that make it clear that </a:t>
            </a:r>
            <a:r>
              <a:rPr lang="en-US" sz="3200" b="1" u="sng" dirty="0" smtClean="0"/>
              <a:t>Jesus is </a:t>
            </a:r>
            <a:r>
              <a:rPr lang="en-US" sz="3200" b="1" u="sng" dirty="0" smtClean="0"/>
              <a:t>God</a:t>
            </a:r>
          </a:p>
          <a:p>
            <a:pPr marL="582613" indent="-514350">
              <a:buNone/>
            </a:pPr>
            <a:endParaRPr lang="en-US" sz="3200" b="1" u="sng" dirty="0" smtClean="0"/>
          </a:p>
          <a:p>
            <a:pPr marL="582613" indent="-514350">
              <a:buNone/>
            </a:pPr>
            <a:r>
              <a:rPr lang="en-US" sz="3200" b="1" dirty="0" smtClean="0"/>
              <a:t>Anyone who has seen Jesus has seen God. This is because </a:t>
            </a:r>
            <a:r>
              <a:rPr lang="en-US" sz="3200" b="1" u="sng" dirty="0" smtClean="0"/>
              <a:t>Jesus is God</a:t>
            </a:r>
            <a:br>
              <a:rPr lang="en-US" sz="3200" b="1" u="sng" dirty="0" smtClean="0"/>
            </a:br>
            <a:r>
              <a:rPr lang="en-US" sz="3200" b="1" u="sng" dirty="0" smtClean="0"/>
              <a:t/>
            </a:r>
            <a:br>
              <a:rPr lang="en-US" sz="3200" b="1" u="sng" dirty="0" smtClean="0"/>
            </a:br>
            <a:r>
              <a:rPr lang="en-US" sz="3200" b="1" u="sng" dirty="0" smtClean="0"/>
              <a:t>Jesus is </a:t>
            </a:r>
            <a:r>
              <a:rPr lang="en-US" sz="3200" b="1" u="sng" dirty="0" smtClean="0"/>
              <a:t>God</a:t>
            </a:r>
          </a:p>
          <a:p>
            <a:pPr marL="582613" indent="-514350">
              <a:buNone/>
            </a:pPr>
            <a:endParaRPr lang="en-US" sz="3200" b="1" u="sng" dirty="0" smtClean="0"/>
          </a:p>
          <a:p>
            <a:pPr marL="582613" indent="-514350">
              <a:buNone/>
            </a:pPr>
            <a:r>
              <a:rPr lang="en-US" sz="3200" b="1" dirty="0" smtClean="0"/>
              <a:t>Not only is Jesus fully God, he is also fully </a:t>
            </a:r>
            <a:r>
              <a:rPr lang="en-US" sz="3200" b="1" dirty="0" smtClean="0"/>
              <a:t>man</a:t>
            </a:r>
            <a:br>
              <a:rPr lang="en-US" sz="3200" b="1" dirty="0" smtClean="0"/>
            </a:b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had a human mother, so he was a real man. The holy spirit caused the birth to happen</a:t>
            </a:r>
            <a:r>
              <a:rPr lang="en-US" sz="3200" b="1" dirty="0" smtClean="0"/>
              <a:t>.</a:t>
            </a:r>
          </a:p>
          <a:p>
            <a:pPr marL="582613" indent="-514350">
              <a:buNone/>
            </a:pPr>
            <a:r>
              <a:rPr lang="en-US" sz="3200" b="1" dirty="0" smtClean="0"/>
              <a:t>He had </a:t>
            </a:r>
            <a:r>
              <a:rPr lang="en-US" sz="3200" b="1" dirty="0" smtClean="0"/>
              <a:t>limits </a:t>
            </a:r>
            <a:r>
              <a:rPr lang="en-US" sz="3200" b="1" dirty="0" smtClean="0"/>
              <a:t>like we do: He got tired, he got thirsty, </a:t>
            </a:r>
            <a:r>
              <a:rPr lang="en-US" sz="3200" b="1" dirty="0" smtClean="0"/>
              <a:t>he </a:t>
            </a:r>
            <a:r>
              <a:rPr lang="en-US" sz="3200" b="1" dirty="0" smtClean="0"/>
              <a:t>got hungry, he </a:t>
            </a:r>
            <a:r>
              <a:rPr lang="en-US" sz="3200" b="1" dirty="0" smtClean="0"/>
              <a:t>died</a:t>
            </a:r>
          </a:p>
          <a:p>
            <a:pPr marL="582613" indent="-514350">
              <a:buNone/>
            </a:pPr>
            <a:r>
              <a:rPr lang="en-US" sz="3200" b="1" dirty="0" smtClean="0"/>
              <a:t>Jesus </a:t>
            </a:r>
            <a:r>
              <a:rPr lang="en-US" sz="3200" b="1" dirty="0" smtClean="0"/>
              <a:t>was a real person</a:t>
            </a:r>
            <a:r>
              <a:rPr lang="en-US" sz="3200" b="1" dirty="0" smtClean="0"/>
              <a:t>.</a:t>
            </a:r>
          </a:p>
          <a:p>
            <a:pPr marL="582613" indent="-514350">
              <a:buNone/>
            </a:pPr>
            <a:r>
              <a:rPr lang="en-US" sz="3200" b="1" dirty="0" smtClean="0"/>
              <a:t>Jesus had human emotions as well</a:t>
            </a:r>
            <a:br>
              <a:rPr lang="en-US" sz="3200" b="1" dirty="0" smtClean="0"/>
            </a:br>
            <a:r>
              <a:rPr lang="en-US" sz="3200" b="1" dirty="0" smtClean="0"/>
              <a:t>He wept, h</a:t>
            </a:r>
            <a:r>
              <a:rPr lang="en-US" sz="3200" b="1" dirty="0" smtClean="0"/>
              <a:t>e </a:t>
            </a:r>
            <a:r>
              <a:rPr lang="en-US" sz="3200" b="1" dirty="0" smtClean="0"/>
              <a:t>marveled, he </a:t>
            </a:r>
            <a:r>
              <a:rPr lang="en-US" sz="3200" b="1" dirty="0" smtClean="0"/>
              <a:t>suffered</a:t>
            </a:r>
          </a:p>
          <a:p>
            <a:pPr marL="582613" indent="-514350">
              <a:buNone/>
            </a:pPr>
            <a:r>
              <a:rPr lang="en-US" sz="3200" b="1" dirty="0" smtClean="0"/>
              <a:t>He faced lots of temptations but never sinned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At first people only saw Jesus as a man, and didn't </a:t>
            </a:r>
            <a:r>
              <a:rPr lang="en-US" sz="3200" b="1" dirty="0" err="1" smtClean="0"/>
              <a:t>realise</a:t>
            </a:r>
            <a:r>
              <a:rPr lang="en-US" sz="3200" b="1" dirty="0" smtClean="0"/>
              <a:t> he was </a:t>
            </a:r>
            <a:r>
              <a:rPr lang="en-US" sz="3200" b="1" dirty="0" smtClean="0"/>
              <a:t>God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was really God, and really a </a:t>
            </a:r>
            <a:r>
              <a:rPr lang="en-US" sz="3200" b="1" dirty="0" smtClean="0"/>
              <a:t>man. But </a:t>
            </a:r>
            <a:r>
              <a:rPr lang="en-US" sz="3200" b="1" dirty="0" smtClean="0"/>
              <a:t>even though he was a real </a:t>
            </a:r>
            <a:r>
              <a:rPr lang="en-US" sz="3200" b="1" dirty="0" smtClean="0"/>
              <a:t>man </a:t>
            </a:r>
            <a:r>
              <a:rPr lang="en-US" sz="3200" b="1" dirty="0" smtClean="0"/>
              <a:t>he never sinned, like we </a:t>
            </a:r>
            <a:r>
              <a:rPr lang="en-US" sz="3200" b="1" dirty="0" smtClean="0"/>
              <a:t>do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has been tempted in every way, just like we are - yet was without </a:t>
            </a:r>
            <a:r>
              <a:rPr lang="en-US" sz="3200" b="1" dirty="0" smtClean="0"/>
              <a:t>sin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If Jesus didn't sin, was he really human?</a:t>
            </a:r>
          </a:p>
          <a:p>
            <a:pPr marL="582613" indent="-514350">
              <a:buNone/>
            </a:pPr>
            <a:r>
              <a:rPr lang="en-US" sz="3200" b="1" dirty="0" smtClean="0"/>
              <a:t>Yes- remember Adam and Eve were really human, before they </a:t>
            </a:r>
            <a:r>
              <a:rPr lang="en-US" sz="3200" b="1" dirty="0" smtClean="0"/>
              <a:t>sinned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It is important that Jesus was a real </a:t>
            </a:r>
            <a:r>
              <a:rPr lang="en-US" sz="3200" b="1" dirty="0" smtClean="0"/>
              <a:t>man</a:t>
            </a: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is the only way we can have relationship with God, because he is both God and </a:t>
            </a:r>
            <a:r>
              <a:rPr lang="en-US" sz="3200" b="1" dirty="0" smtClean="0"/>
              <a:t>man</a:t>
            </a:r>
          </a:p>
          <a:p>
            <a:pPr marL="582613" indent="-514350">
              <a:buNone/>
            </a:pPr>
            <a:r>
              <a:rPr lang="en-US" sz="3200" b="1" dirty="0" smtClean="0"/>
              <a:t>Jesus is the perfect example of what it means to be a </a:t>
            </a:r>
            <a:r>
              <a:rPr lang="en-US" sz="3200" b="1" dirty="0" smtClean="0"/>
              <a:t>human</a:t>
            </a:r>
          </a:p>
          <a:p>
            <a:pPr marL="582613" indent="-514350">
              <a:buNone/>
            </a:pPr>
            <a:r>
              <a:rPr lang="en-US" sz="3200" b="1" dirty="0" smtClean="0"/>
              <a:t>Because Jesus rose from the dead, we have hope that we will also rise from the </a:t>
            </a:r>
            <a:r>
              <a:rPr lang="en-US" sz="3200" b="1" dirty="0" smtClean="0"/>
              <a:t>dead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Jesus was really God, so he has power to save us.</a:t>
            </a:r>
          </a:p>
          <a:p>
            <a:pPr marL="582613" indent="-514350">
              <a:buNone/>
            </a:pPr>
            <a:r>
              <a:rPr lang="en-US" sz="3200" b="1" dirty="0" smtClean="0"/>
              <a:t>Jesus was really God, so he understands all our troubles</a:t>
            </a:r>
            <a:endParaRPr lang="en-US" sz="3200" b="1" dirty="0" smtClean="0"/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endParaRPr lang="en-NZ" sz="32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143982</TotalTime>
  <Words>25</Words>
  <Application>Microsoft Office PowerPoint</Application>
  <PresentationFormat>On-screen Show (4:3)</PresentationFormat>
  <Paragraphs>44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104</cp:revision>
  <dcterms:created xsi:type="dcterms:W3CDTF">2007-11-17T19:27:01Z</dcterms:created>
  <dcterms:modified xsi:type="dcterms:W3CDTF">2011-07-16T23:29:53Z</dcterms:modified>
</cp:coreProperties>
</file>