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7165288"/>
            <a:ext cx="8424936" cy="23690632"/>
          </a:xfrm>
        </p:spPr>
        <p:txBody>
          <a:bodyPr/>
          <a:lstStyle/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What love is not</a:t>
            </a:r>
          </a:p>
          <a:p>
            <a:pPr marL="911225" lvl="1" indent="-514350"/>
            <a:r>
              <a:rPr lang="en-US" sz="2800" b="1" dirty="0" smtClean="0"/>
              <a:t>Cain killed his brother - hate is not </a:t>
            </a:r>
            <a:r>
              <a:rPr lang="en-US" sz="2800" b="1" dirty="0" smtClean="0"/>
              <a:t>love</a:t>
            </a:r>
          </a:p>
          <a:p>
            <a:pPr marL="911225" lvl="1" indent="-514350"/>
            <a:r>
              <a:rPr lang="en-US" sz="2800" b="1" dirty="0" smtClean="0"/>
              <a:t>Cain gave in to sin</a:t>
            </a:r>
          </a:p>
          <a:p>
            <a:pPr marL="911225" lvl="1" indent="-514350"/>
            <a:r>
              <a:rPr lang="en-US" sz="2800" b="1" dirty="0" smtClean="0"/>
              <a:t>When we give in to sin, it's </a:t>
            </a:r>
            <a:r>
              <a:rPr lang="en-US" sz="2800" b="1" dirty="0" smtClean="0"/>
              <a:t>powerful</a:t>
            </a:r>
          </a:p>
          <a:p>
            <a:pPr marL="911225" lvl="1" indent="-514350"/>
            <a:r>
              <a:rPr lang="en-US" sz="2800" b="1" dirty="0" smtClean="0"/>
              <a:t>Sin wants us to destroy and break good </a:t>
            </a:r>
            <a:r>
              <a:rPr lang="en-US" sz="2800" b="1" dirty="0" smtClean="0"/>
              <a:t>things</a:t>
            </a:r>
          </a:p>
          <a:p>
            <a:pPr marL="911225" lvl="1" indent="-514350"/>
            <a:r>
              <a:rPr lang="en-US" sz="2800" b="1" dirty="0" smtClean="0"/>
              <a:t>If we are following God, there will be trouble against us</a:t>
            </a:r>
          </a:p>
          <a:p>
            <a:pPr marL="911225" lvl="1" indent="-514350"/>
            <a:r>
              <a:rPr lang="en-US" sz="2800" b="1" dirty="0" smtClean="0"/>
              <a:t>A sign of being a Christian is wanting to love our brothers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Who are our brothers</a:t>
            </a:r>
            <a:r>
              <a:rPr lang="en-US" sz="32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Every person who God has made - whether we've met them or </a:t>
            </a:r>
            <a:r>
              <a:rPr lang="en-US" sz="2800" b="1" dirty="0" smtClean="0"/>
              <a:t>not</a:t>
            </a:r>
          </a:p>
          <a:p>
            <a:pPr marL="911225" lvl="1" indent="-514350"/>
            <a:r>
              <a:rPr lang="en-US" sz="2800" b="1" dirty="0" smtClean="0"/>
              <a:t>Our </a:t>
            </a:r>
            <a:r>
              <a:rPr lang="en-US" sz="2800" b="1" dirty="0" smtClean="0"/>
              <a:t>enemies</a:t>
            </a:r>
          </a:p>
          <a:p>
            <a:pPr marL="911225" lvl="1" indent="-514350"/>
            <a:r>
              <a:rPr lang="en-US" sz="2800" b="1" dirty="0" smtClean="0"/>
              <a:t>If we hate other people, then our hearts are </a:t>
            </a:r>
            <a:r>
              <a:rPr lang="en-US" sz="2800" b="1" dirty="0" smtClean="0"/>
              <a:t>wrong</a:t>
            </a:r>
          </a:p>
          <a:p>
            <a:pPr marL="911225" lvl="1" indent="-514350"/>
            <a:r>
              <a:rPr lang="en-US" sz="2800" b="1" dirty="0" smtClean="0"/>
              <a:t>Jesus came to change our hearts - to bless other </a:t>
            </a:r>
            <a:r>
              <a:rPr lang="en-US" sz="2800" b="1" dirty="0" smtClean="0"/>
              <a:t>people</a:t>
            </a:r>
          </a:p>
          <a:p>
            <a:pPr marL="911225" lvl="1" indent="-514350"/>
            <a:r>
              <a:rPr lang="en-US" sz="2800" b="1" dirty="0" smtClean="0"/>
              <a:t>We have to "do </a:t>
            </a:r>
            <a:r>
              <a:rPr lang="en-US" sz="2800" b="1" dirty="0" smtClean="0"/>
              <a:t>love“</a:t>
            </a:r>
          </a:p>
          <a:p>
            <a:pPr marL="911225" lvl="1" indent="-514350"/>
            <a:r>
              <a:rPr lang="en-US" sz="2800" b="1" dirty="0" smtClean="0"/>
              <a:t>If we know we are doing what God has told us to do we will go to God </a:t>
            </a:r>
            <a:r>
              <a:rPr lang="en-US" sz="2800" b="1" dirty="0" smtClean="0"/>
              <a:t>easier</a:t>
            </a:r>
          </a:p>
          <a:p>
            <a:pPr marL="911225" lvl="1" indent="-514350"/>
            <a:r>
              <a:rPr lang="en-US" sz="2800" b="1" dirty="0" smtClean="0"/>
              <a:t>We can do things that please </a:t>
            </a:r>
            <a:r>
              <a:rPr lang="en-US" sz="2800" b="1" dirty="0" smtClean="0"/>
              <a:t>God</a:t>
            </a:r>
          </a:p>
          <a:p>
            <a:pPr marL="911225" lvl="1" indent="-514350"/>
            <a:r>
              <a:rPr lang="en-US" sz="2800" b="1" dirty="0" smtClean="0"/>
              <a:t>The church is commanded by Jesus to love, even though the rest of the world is dying</a:t>
            </a:r>
          </a:p>
          <a:p>
            <a:pPr marL="911225" lvl="1" indent="-514350"/>
            <a:r>
              <a:rPr lang="en-US" sz="2800" b="1" dirty="0" smtClean="0"/>
              <a:t>The world has the right to judge whether we are Christians, based on whether we love other </a:t>
            </a:r>
            <a:r>
              <a:rPr lang="en-US" sz="2800" b="1" dirty="0" smtClean="0"/>
              <a:t>Christians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/>
            <a:r>
              <a:rPr lang="en-US" sz="3200" b="1" dirty="0" smtClean="0"/>
              <a:t>How do we know what love looks like</a:t>
            </a:r>
            <a:r>
              <a:rPr lang="en-US" sz="32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Jesus came and died for </a:t>
            </a:r>
            <a:r>
              <a:rPr lang="en-US" sz="2800" b="1" dirty="0" smtClean="0"/>
              <a:t>us</a:t>
            </a:r>
          </a:p>
          <a:p>
            <a:pPr marL="911225" lvl="1" indent="-514350"/>
            <a:r>
              <a:rPr lang="en-US" sz="2800" b="1" dirty="0" smtClean="0"/>
              <a:t>Love the types of people that Jesus </a:t>
            </a:r>
            <a:r>
              <a:rPr lang="en-US" sz="2800" b="1" dirty="0" smtClean="0"/>
              <a:t>loved</a:t>
            </a:r>
          </a:p>
          <a:p>
            <a:pPr marL="911225" lvl="1" indent="-514350"/>
            <a:r>
              <a:rPr lang="en-US" sz="2800" b="1" dirty="0" smtClean="0"/>
              <a:t>Jesus gave up everything that he had in heaven to come to </a:t>
            </a:r>
            <a:r>
              <a:rPr lang="en-US" sz="2800" b="1" dirty="0" smtClean="0"/>
              <a:t>earth</a:t>
            </a:r>
          </a:p>
          <a:p>
            <a:pPr marL="911225" lvl="1" indent="-514350"/>
            <a:endParaRPr lang="en-US" sz="2800" b="1" dirty="0" smtClean="0"/>
          </a:p>
          <a:p>
            <a:pPr marL="911225" lvl="1" indent="-514350"/>
            <a:r>
              <a:rPr lang="en-US" sz="2800" b="1" dirty="0" smtClean="0"/>
              <a:t>We have lots of excuses not to </a:t>
            </a:r>
            <a:r>
              <a:rPr lang="en-US" sz="2800" b="1" dirty="0" smtClean="0"/>
              <a:t>love</a:t>
            </a:r>
          </a:p>
          <a:p>
            <a:pPr marL="911225" lvl="1" indent="-514350"/>
            <a:r>
              <a:rPr lang="en-US" sz="2800" b="1" dirty="0" smtClean="0"/>
              <a:t>But we </a:t>
            </a:r>
            <a:r>
              <a:rPr lang="en-US" sz="2800" b="1" dirty="0" smtClean="0"/>
              <a:t>can</a:t>
            </a:r>
          </a:p>
          <a:p>
            <a:pPr marL="1166813" lvl="2" indent="-514350"/>
            <a:r>
              <a:rPr lang="en-US" sz="2800" b="1" dirty="0" smtClean="0"/>
              <a:t>Smile </a:t>
            </a:r>
            <a:r>
              <a:rPr lang="en-US" sz="2800" b="1" dirty="0" smtClean="0">
                <a:sym typeface="Wingdings" pitchFamily="2" charset="2"/>
              </a:rPr>
              <a:t></a:t>
            </a:r>
          </a:p>
          <a:p>
            <a:pPr marL="1166813" lvl="2" indent="-514350"/>
            <a:r>
              <a:rPr lang="en-US" sz="2800" b="1" dirty="0" smtClean="0">
                <a:sym typeface="Wingdings" pitchFamily="2" charset="2"/>
              </a:rPr>
              <a:t>Show interest in people - listen to </a:t>
            </a:r>
            <a:r>
              <a:rPr lang="en-US" sz="2800" b="1" dirty="0" smtClean="0">
                <a:sym typeface="Wingdings" pitchFamily="2" charset="2"/>
              </a:rPr>
              <a:t>them</a:t>
            </a:r>
          </a:p>
          <a:p>
            <a:pPr marL="1166813" lvl="2" indent="-514350"/>
            <a:r>
              <a:rPr lang="en-US" sz="2800" b="1" dirty="0" smtClean="0">
                <a:sym typeface="Wingdings" pitchFamily="2" charset="2"/>
              </a:rPr>
              <a:t>Help people out with your stuff</a:t>
            </a:r>
            <a:endParaRPr lang="en-US" sz="2800" b="1" dirty="0" smtClean="0">
              <a:sym typeface="Wingdings" pitchFamily="2" charset="2"/>
            </a:endParaRPr>
          </a:p>
          <a:p>
            <a:pPr marL="1166813" lvl="2" indent="-514350"/>
            <a:r>
              <a:rPr lang="en-US" sz="2800" b="1" dirty="0" smtClean="0"/>
              <a:t>Put other people </a:t>
            </a:r>
            <a:r>
              <a:rPr lang="en-US" sz="2800" b="1" dirty="0" smtClean="0"/>
              <a:t>first</a:t>
            </a:r>
          </a:p>
          <a:p>
            <a:pPr marL="1166813" lvl="2" indent="-514350"/>
            <a:r>
              <a:rPr lang="en-US" sz="2800" b="1" dirty="0" smtClean="0"/>
              <a:t>Encourage people over txt or </a:t>
            </a:r>
            <a:r>
              <a:rPr lang="en-US" sz="2800" b="1" dirty="0" err="1" smtClean="0"/>
              <a:t>facebook</a:t>
            </a:r>
            <a:endParaRPr lang="en-US" sz="2800" b="1" dirty="0" smtClean="0"/>
          </a:p>
          <a:p>
            <a:pPr marL="1166813" lvl="2" indent="-514350"/>
            <a:r>
              <a:rPr lang="en-US" sz="2800" b="1" dirty="0" smtClean="0"/>
              <a:t>Pray for </a:t>
            </a:r>
            <a:r>
              <a:rPr lang="en-US" sz="2800" b="1" dirty="0" smtClean="0"/>
              <a:t>people</a:t>
            </a:r>
          </a:p>
          <a:p>
            <a:pPr marL="1166813" lvl="2" indent="-514350"/>
            <a:endParaRPr lang="en-US" sz="2800" b="1" dirty="0" smtClean="0"/>
          </a:p>
          <a:p>
            <a:pPr marL="1166813" lvl="2" indent="-514350"/>
            <a:r>
              <a:rPr lang="en-US" sz="2800" b="1" i="1" dirty="0" smtClean="0"/>
              <a:t>"</a:t>
            </a:r>
            <a:r>
              <a:rPr lang="en-US" sz="2800" b="1" i="1" dirty="0" smtClean="0"/>
              <a:t>People don't care how much you know until they know much you </a:t>
            </a:r>
            <a:r>
              <a:rPr lang="en-US" sz="2800" b="1" i="1" dirty="0" smtClean="0"/>
              <a:t>care“</a:t>
            </a:r>
          </a:p>
          <a:p>
            <a:pPr marL="1166813" lvl="2" indent="-514350"/>
            <a:r>
              <a:rPr lang="en-US" sz="2800" b="1" dirty="0" smtClean="0"/>
              <a:t>Do you have Jesus' love?</a:t>
            </a:r>
            <a:endParaRPr lang="en-US" sz="2800" b="1" smtClean="0"/>
          </a:p>
          <a:p>
            <a:pPr marL="1166813" lvl="2" indent="-514350"/>
            <a:endParaRPr lang="en-US" sz="2800" b="1" dirty="0" smtClean="0"/>
          </a:p>
          <a:p>
            <a:pPr marL="911225" lvl="1" indent="-514350"/>
            <a:endParaRPr lang="en-US" sz="2800" b="1" dirty="0" smtClean="0"/>
          </a:p>
          <a:p>
            <a:pPr marL="911225" lvl="1" indent="-514350"/>
            <a:endParaRPr lang="en-NZ" sz="2800" b="1" dirty="0" smtClean="0"/>
          </a:p>
          <a:p>
            <a:pPr marL="582613" indent="-514350">
              <a:buFont typeface="+mj-lt"/>
              <a:buAutoNum type="arabicPeriod"/>
            </a:pPr>
            <a:endParaRPr lang="en-N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143888</TotalTime>
  <Words>274</Words>
  <Application>Microsoft Office PowerPoint</Application>
  <PresentationFormat>On-screen Show (4:3)</PresentationFormat>
  <Paragraphs>40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103</cp:revision>
  <dcterms:created xsi:type="dcterms:W3CDTF">2007-11-17T19:27:01Z</dcterms:created>
  <dcterms:modified xsi:type="dcterms:W3CDTF">2011-07-09T23:38:59Z</dcterms:modified>
</cp:coreProperties>
</file>