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9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6508104"/>
            <a:ext cx="8424936" cy="12213976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Who will get the glory if the All Blacks win? The </a:t>
            </a:r>
            <a:r>
              <a:rPr lang="en-US" sz="2800" b="1" dirty="0" smtClean="0"/>
              <a:t>coach</a:t>
            </a: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r>
              <a:rPr lang="en-US" sz="2800" b="1" dirty="0" smtClean="0"/>
              <a:t>Today, we should be giving glory to God - because we're </a:t>
            </a:r>
            <a:r>
              <a:rPr lang="en-US" sz="2800" b="1" dirty="0" smtClean="0"/>
              <a:t>here</a:t>
            </a:r>
          </a:p>
          <a:p>
            <a:pPr>
              <a:buNone/>
            </a:pPr>
            <a:r>
              <a:rPr lang="en-US" sz="2800" b="1" dirty="0" smtClean="0"/>
              <a:t>God is worthy of all praise for </a:t>
            </a:r>
            <a:r>
              <a:rPr lang="en-US" sz="2800" b="1" dirty="0" smtClean="0"/>
              <a:t>everything</a:t>
            </a:r>
          </a:p>
          <a:p>
            <a:pPr>
              <a:buNone/>
            </a:pPr>
            <a:r>
              <a:rPr lang="en-NZ" sz="2800" b="1" dirty="0" smtClean="0"/>
              <a:t>For what</a:t>
            </a:r>
            <a:r>
              <a:rPr lang="en-NZ" sz="2800" b="1" dirty="0" smtClean="0"/>
              <a:t>?</a:t>
            </a:r>
          </a:p>
          <a:p>
            <a:pPr marL="582613" indent="-514350">
              <a:buFont typeface="+mj-lt"/>
              <a:buAutoNum type="arabicPeriod"/>
            </a:pPr>
            <a:r>
              <a:rPr lang="en-NZ" sz="2800" b="1" dirty="0" smtClean="0"/>
              <a:t>For the </a:t>
            </a:r>
            <a:r>
              <a:rPr lang="en-NZ" sz="2800" b="1" dirty="0" smtClean="0"/>
              <a:t>past</a:t>
            </a:r>
          </a:p>
          <a:p>
            <a:pPr marL="911225" lvl="1" indent="-514350"/>
            <a:r>
              <a:rPr lang="en-NZ" sz="2800" b="1" dirty="0" smtClean="0"/>
              <a:t>God's love and </a:t>
            </a:r>
            <a:r>
              <a:rPr lang="en-NZ" sz="2800" b="1" dirty="0" smtClean="0"/>
              <a:t>faithfulness</a:t>
            </a:r>
          </a:p>
          <a:p>
            <a:pPr marL="911225" lvl="1" indent="-514350"/>
            <a:r>
              <a:rPr lang="en-US" sz="2800" b="1" dirty="0" smtClean="0"/>
              <a:t>David has no doubts about God - God has not let him </a:t>
            </a:r>
            <a:r>
              <a:rPr lang="en-US" sz="2800" b="1" dirty="0" smtClean="0"/>
              <a:t>down</a:t>
            </a:r>
          </a:p>
          <a:p>
            <a:pPr marL="911225" lvl="1" indent="-514350"/>
            <a:r>
              <a:rPr lang="en-US" sz="2800" b="1" dirty="0" smtClean="0"/>
              <a:t>Other people trusted in themselves and mocked </a:t>
            </a:r>
            <a:r>
              <a:rPr lang="en-US" sz="2800" b="1" dirty="0" smtClean="0"/>
              <a:t>David</a:t>
            </a:r>
          </a:p>
          <a:p>
            <a:pPr marL="911225" lvl="1" indent="-514350"/>
            <a:r>
              <a:rPr lang="en-US" sz="2800" b="1" dirty="0" smtClean="0"/>
              <a:t>God has been faithful to </a:t>
            </a:r>
            <a:r>
              <a:rPr lang="en-US" sz="2800" b="1" dirty="0" smtClean="0"/>
              <a:t>us</a:t>
            </a:r>
          </a:p>
          <a:p>
            <a:pPr marL="582613" indent="-514350">
              <a:buFont typeface="+mj-lt"/>
              <a:buAutoNum type="arabicPeriod"/>
            </a:pPr>
            <a:r>
              <a:rPr lang="en-NZ" sz="2800" b="1" dirty="0" smtClean="0"/>
              <a:t>For the </a:t>
            </a:r>
            <a:r>
              <a:rPr lang="en-NZ" sz="2800" b="1" dirty="0" smtClean="0"/>
              <a:t>future</a:t>
            </a:r>
          </a:p>
          <a:p>
            <a:pPr marL="911225" lvl="1" indent="-514350"/>
            <a:r>
              <a:rPr lang="en-US" sz="2800" b="1" dirty="0" smtClean="0"/>
              <a:t>There's more great stuff to </a:t>
            </a:r>
            <a:r>
              <a:rPr lang="en-US" sz="2800" b="1" dirty="0" smtClean="0"/>
              <a:t>come</a:t>
            </a:r>
          </a:p>
          <a:p>
            <a:pPr marL="911225" lvl="1" indent="-514350"/>
            <a:r>
              <a:rPr lang="en-US" sz="2800" b="1" dirty="0" smtClean="0"/>
              <a:t>Keep trusting - God has blessings to give </a:t>
            </a:r>
            <a:r>
              <a:rPr lang="en-US" sz="2800" b="1" dirty="0" smtClean="0"/>
              <a:t>us</a:t>
            </a:r>
          </a:p>
          <a:p>
            <a:pPr marL="911225" lvl="1" indent="-514350"/>
            <a:r>
              <a:rPr lang="en-US" sz="2800" b="1" dirty="0" smtClean="0"/>
              <a:t>Jesus is the greatest </a:t>
            </a:r>
            <a:r>
              <a:rPr lang="en-US" sz="2800" b="1" dirty="0" smtClean="0"/>
              <a:t>blessing</a:t>
            </a:r>
          </a:p>
          <a:p>
            <a:pPr marL="911225" lvl="1" indent="-514350"/>
            <a:r>
              <a:rPr lang="en-US" sz="2800" b="1" dirty="0" smtClean="0"/>
              <a:t>Trinity is here to bless </a:t>
            </a:r>
            <a:r>
              <a:rPr lang="en-US" sz="2800" b="1" dirty="0" err="1" smtClean="0"/>
              <a:t>Takanini</a:t>
            </a:r>
            <a:endParaRPr lang="en-US" sz="2800" b="1" dirty="0" smtClean="0"/>
          </a:p>
          <a:p>
            <a:pPr marL="911225" lvl="1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In Jesus we find our purpose for being alive - we are made to glorify God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143744</TotalTime>
  <Words>120</Words>
  <Application>Microsoft Office PowerPoint</Application>
  <PresentationFormat>On-screen Show (4:3)</PresentationFormat>
  <Paragraphs>21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102</cp:revision>
  <dcterms:created xsi:type="dcterms:W3CDTF">2007-11-17T19:27:01Z</dcterms:created>
  <dcterms:modified xsi:type="dcterms:W3CDTF">2011-07-03T00:23:32Z</dcterms:modified>
</cp:coreProperties>
</file>