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561" r:id="rId2"/>
    <p:sldId id="568" r:id="rId3"/>
    <p:sldId id="562" r:id="rId4"/>
    <p:sldId id="563" r:id="rId5"/>
    <p:sldId id="564" r:id="rId6"/>
    <p:sldId id="565" r:id="rId7"/>
    <p:sldId id="566" r:id="rId8"/>
    <p:sldId id="567" r:id="rId9"/>
    <p:sldId id="560" r:id="rId1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-16517216"/>
            <a:ext cx="8229600" cy="23114568"/>
          </a:xfrm>
        </p:spPr>
        <p:txBody>
          <a:bodyPr/>
          <a:lstStyle/>
          <a:p>
            <a:pPr marL="582613" indent="-514350">
              <a:buNone/>
            </a:pPr>
            <a:r>
              <a:rPr lang="en-NZ" sz="3200" b="1" dirty="0" smtClean="0"/>
              <a:t>John’s like his Dad – “a chip off the old block”</a:t>
            </a:r>
          </a:p>
          <a:p>
            <a:pPr marL="911225" lvl="1" indent="-514350">
              <a:buNone/>
            </a:pPr>
            <a:r>
              <a:rPr lang="en-US" sz="2800" b="1" dirty="0" smtClean="0"/>
              <a:t>We're like our spiritual father - a child of God, or a child of the </a:t>
            </a:r>
            <a:r>
              <a:rPr lang="en-US" sz="2800" b="1" dirty="0" smtClean="0"/>
              <a:t>devil</a:t>
            </a:r>
          </a:p>
          <a:p>
            <a:pPr marL="911225" lvl="1" indent="-514350">
              <a:buNone/>
            </a:pPr>
            <a:r>
              <a:rPr lang="en-US" sz="2800" b="1" dirty="0" smtClean="0"/>
              <a:t>If we are Christians, we are a child of God</a:t>
            </a:r>
          </a:p>
          <a:p>
            <a:pPr marL="911225" lvl="1" indent="-514350">
              <a:buNone/>
            </a:pPr>
            <a:r>
              <a:rPr lang="en-US" sz="2800" b="1" dirty="0" smtClean="0"/>
              <a:t>That will change our </a:t>
            </a:r>
            <a:r>
              <a:rPr lang="en-US" sz="2800" b="1" dirty="0" smtClean="0"/>
              <a:t>lives</a:t>
            </a:r>
          </a:p>
          <a:p>
            <a:pPr marL="911225" lvl="1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3200" b="1" dirty="0" smtClean="0"/>
              <a:t>What does it mean to be a child of God</a:t>
            </a:r>
            <a:r>
              <a:rPr lang="en-US" sz="3200" b="1" dirty="0" smtClean="0"/>
              <a:t>?</a:t>
            </a:r>
          </a:p>
          <a:p>
            <a:pPr marL="582613" indent="-514350">
              <a:buFont typeface="+mj-lt"/>
              <a:buAutoNum type="arabicPeriod"/>
            </a:pPr>
            <a:r>
              <a:rPr lang="en-US" sz="3200" b="1" dirty="0" smtClean="0"/>
              <a:t>You must be born </a:t>
            </a:r>
            <a:r>
              <a:rPr lang="en-US" sz="3200" b="1" dirty="0" smtClean="0"/>
              <a:t>again</a:t>
            </a:r>
          </a:p>
          <a:p>
            <a:pPr marL="911225" lvl="1" indent="-514350"/>
            <a:r>
              <a:rPr lang="en-US" sz="2800" b="1" dirty="0" smtClean="0"/>
              <a:t>Turn to Jesus in faith - know that we are </a:t>
            </a:r>
            <a:r>
              <a:rPr lang="en-US" sz="2800" b="1" dirty="0" smtClean="0"/>
              <a:t>sinners</a:t>
            </a:r>
          </a:p>
          <a:p>
            <a:pPr marL="911225" lvl="1" indent="-514350"/>
            <a:r>
              <a:rPr lang="en-NZ" sz="2800" b="1" dirty="0" smtClean="0"/>
              <a:t>We're now God's </a:t>
            </a:r>
            <a:r>
              <a:rPr lang="en-NZ" sz="2800" b="1" dirty="0" smtClean="0"/>
              <a:t>child</a:t>
            </a:r>
          </a:p>
          <a:p>
            <a:pPr marL="582613" indent="-514350">
              <a:buFont typeface="+mj-lt"/>
              <a:buAutoNum type="arabicPeriod"/>
            </a:pPr>
            <a:r>
              <a:rPr lang="en-NZ" sz="3200" b="1" dirty="0" smtClean="0"/>
              <a:t>Abide in </a:t>
            </a:r>
            <a:r>
              <a:rPr lang="en-NZ" sz="3200" b="1" dirty="0" smtClean="0"/>
              <a:t>Him</a:t>
            </a:r>
          </a:p>
          <a:p>
            <a:pPr marL="911225" lvl="1" indent="-514350"/>
            <a:r>
              <a:rPr lang="en-US" sz="2800" b="1" dirty="0" smtClean="0"/>
              <a:t>Because we are born again we can have a relationship with </a:t>
            </a:r>
            <a:r>
              <a:rPr lang="en-US" sz="2800" b="1" dirty="0" smtClean="0"/>
              <a:t>God</a:t>
            </a:r>
          </a:p>
          <a:p>
            <a:pPr marL="911225" lvl="1" indent="-514350"/>
            <a:r>
              <a:rPr lang="en-US" sz="2800" b="1" dirty="0" smtClean="0"/>
              <a:t>Abide = know God, live with Him, keep doing </a:t>
            </a:r>
            <a:r>
              <a:rPr lang="en-US" sz="2800" b="1" dirty="0" smtClean="0"/>
              <a:t>it</a:t>
            </a:r>
          </a:p>
          <a:p>
            <a:pPr marL="911225" lvl="1" indent="-514350"/>
            <a:r>
              <a:rPr lang="en-US" sz="2800" b="1" dirty="0" smtClean="0"/>
              <a:t>As you get to know God, you become more like </a:t>
            </a:r>
            <a:r>
              <a:rPr lang="en-US" sz="2800" b="1" dirty="0" smtClean="0"/>
              <a:t>Him</a:t>
            </a:r>
          </a:p>
          <a:p>
            <a:pPr marL="582613" indent="-514350">
              <a:buFont typeface="+mj-lt"/>
              <a:buAutoNum type="arabicPeriod"/>
            </a:pPr>
            <a:r>
              <a:rPr lang="en-NZ" sz="3200" b="1" dirty="0" smtClean="0"/>
              <a:t>See God's </a:t>
            </a:r>
            <a:r>
              <a:rPr lang="en-NZ" sz="3200" b="1" dirty="0" smtClean="0"/>
              <a:t>love</a:t>
            </a:r>
          </a:p>
          <a:p>
            <a:pPr marL="911225" lvl="1" indent="-514350"/>
            <a:r>
              <a:rPr lang="en-US" sz="2800" b="1" dirty="0" smtClean="0"/>
              <a:t>Look at God's love - it's </a:t>
            </a:r>
            <a:r>
              <a:rPr lang="en-US" sz="2800" b="1" dirty="0" smtClean="0"/>
              <a:t>indescribable</a:t>
            </a:r>
          </a:p>
          <a:p>
            <a:pPr marL="911225" lvl="1" indent="-514350"/>
            <a:r>
              <a:rPr lang="en-US" sz="2800" b="1" dirty="0" smtClean="0"/>
              <a:t>God </a:t>
            </a:r>
            <a:r>
              <a:rPr lang="en-US" sz="2800" b="1" dirty="0" smtClean="0"/>
              <a:t>loved us by making us his </a:t>
            </a:r>
            <a:r>
              <a:rPr lang="en-US" sz="2800" b="1" dirty="0" smtClean="0"/>
              <a:t>children</a:t>
            </a:r>
          </a:p>
          <a:p>
            <a:pPr marL="911225" lvl="1" indent="-514350"/>
            <a:r>
              <a:rPr lang="en-US" sz="2800" b="1" dirty="0" smtClean="0"/>
              <a:t>We can know we are loved</a:t>
            </a:r>
          </a:p>
          <a:p>
            <a:pPr marL="911225" lvl="1" indent="-514350"/>
            <a:r>
              <a:rPr lang="en-US" sz="2800" b="1" dirty="0" smtClean="0"/>
              <a:t>We have the hope of being perfect one </a:t>
            </a:r>
            <a:r>
              <a:rPr lang="en-US" sz="2800" b="1" dirty="0" smtClean="0"/>
              <a:t>day</a:t>
            </a:r>
          </a:p>
          <a:p>
            <a:pPr marL="911225" lvl="1" indent="-514350"/>
            <a:endParaRPr lang="en-US" sz="2800" b="1" dirty="0" smtClean="0"/>
          </a:p>
          <a:p>
            <a:pPr marL="582613" indent="-514350">
              <a:buFont typeface="+mj-lt"/>
              <a:buAutoNum type="arabicPeriod"/>
            </a:pPr>
            <a:r>
              <a:rPr lang="en-US" sz="3200" b="1" dirty="0" smtClean="0"/>
              <a:t>Our lives will be different</a:t>
            </a:r>
          </a:p>
          <a:p>
            <a:pPr marL="911225" lvl="1" indent="-514350"/>
            <a:r>
              <a:rPr lang="en-US" sz="2800" b="1" dirty="0" smtClean="0"/>
              <a:t>Christians aren't going to be perfect</a:t>
            </a:r>
          </a:p>
          <a:p>
            <a:pPr marL="911225" lvl="1" indent="-514350"/>
            <a:r>
              <a:rPr lang="en-US" sz="2800" b="1" dirty="0" smtClean="0"/>
              <a:t>But don't keep practicing </a:t>
            </a:r>
            <a:r>
              <a:rPr lang="en-US" sz="2800" b="1" dirty="0" smtClean="0"/>
              <a:t>sinning</a:t>
            </a:r>
          </a:p>
          <a:p>
            <a:pPr marL="911225" lvl="1" indent="-514350"/>
            <a:r>
              <a:rPr lang="en-US" sz="2800" b="1" dirty="0" smtClean="0"/>
              <a:t>Don't be best buddies with </a:t>
            </a:r>
            <a:r>
              <a:rPr lang="en-US" sz="2800" b="1" dirty="0" smtClean="0"/>
              <a:t>sin</a:t>
            </a:r>
          </a:p>
          <a:p>
            <a:pPr marL="911225" lvl="1" indent="-514350"/>
            <a:endParaRPr lang="en-US" sz="2800" b="1" dirty="0" smtClean="0"/>
          </a:p>
          <a:p>
            <a:pPr marL="911225" lvl="1" indent="-514350"/>
            <a:r>
              <a:rPr lang="en-US" sz="2800" b="1" dirty="0" smtClean="0"/>
              <a:t>We should be becoming like our heavenly father – God</a:t>
            </a:r>
          </a:p>
          <a:p>
            <a:pPr marL="911225" lvl="1" indent="-514350"/>
            <a:r>
              <a:rPr lang="en-US" sz="2800" b="1" dirty="0" smtClean="0"/>
              <a:t>People can tell that we have been with Jesus</a:t>
            </a:r>
          </a:p>
          <a:p>
            <a:pPr marL="911225" lvl="1" indent="-514350"/>
            <a:endParaRPr lang="en-US" sz="2800" b="1" dirty="0" smtClean="0"/>
          </a:p>
          <a:p>
            <a:pPr marL="582613" indent="-514350"/>
            <a:r>
              <a:rPr lang="en-NZ" sz="3200" b="1" dirty="0" smtClean="0"/>
              <a:t>So what</a:t>
            </a:r>
            <a:r>
              <a:rPr lang="en-NZ" sz="3200" b="1" dirty="0" smtClean="0"/>
              <a:t>?</a:t>
            </a:r>
          </a:p>
          <a:p>
            <a:pPr marL="911225" lvl="1" indent="-514350"/>
            <a:r>
              <a:rPr lang="en-US" sz="2800" b="1" dirty="0" smtClean="0"/>
              <a:t>If you're not a child of God, you're a child of the devil</a:t>
            </a:r>
          </a:p>
          <a:p>
            <a:pPr marL="911225" lvl="1" indent="-514350"/>
            <a:r>
              <a:rPr lang="en-US" sz="2800" b="1" dirty="0" smtClean="0"/>
              <a:t>Don't just try hard to do </a:t>
            </a:r>
            <a:r>
              <a:rPr lang="en-US" sz="2800" b="1" dirty="0" smtClean="0"/>
              <a:t>better</a:t>
            </a:r>
          </a:p>
          <a:p>
            <a:pPr marL="911225" lvl="1" indent="-514350"/>
            <a:r>
              <a:rPr lang="en-US" sz="2800" b="1" dirty="0" smtClean="0"/>
              <a:t>Remember that God is </a:t>
            </a:r>
            <a:r>
              <a:rPr lang="en-US" sz="2800" b="1" dirty="0" smtClean="0"/>
              <a:t>here</a:t>
            </a:r>
          </a:p>
          <a:p>
            <a:pPr marL="911225" lvl="1" indent="-514350"/>
            <a:r>
              <a:rPr lang="en-NZ" sz="2800" b="1" dirty="0" smtClean="0"/>
              <a:t>Communicate - read and </a:t>
            </a:r>
            <a:r>
              <a:rPr lang="en-NZ" sz="2800" b="1" dirty="0" smtClean="0"/>
              <a:t>pray</a:t>
            </a:r>
          </a:p>
          <a:p>
            <a:pPr marL="911225" lvl="1" indent="-514350"/>
            <a:r>
              <a:rPr lang="en-US" sz="2800" b="1" dirty="0" smtClean="0"/>
              <a:t>See God's love - remember what He has done for us</a:t>
            </a: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4291"/>
            <a:ext cx="8229600" cy="5591198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143573</TotalTime>
  <Words>244</Words>
  <Application>Microsoft Office PowerPoint</Application>
  <PresentationFormat>On-screen Show (4:3)</PresentationFormat>
  <Paragraphs>42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Metro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100</cp:revision>
  <dcterms:created xsi:type="dcterms:W3CDTF">2007-11-17T19:27:01Z</dcterms:created>
  <dcterms:modified xsi:type="dcterms:W3CDTF">2011-06-25T23:48:47Z</dcterms:modified>
</cp:coreProperties>
</file>