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14500992"/>
            <a:ext cx="8229600" cy="20882320"/>
          </a:xfrm>
        </p:spPr>
        <p:txBody>
          <a:bodyPr/>
          <a:lstStyle/>
          <a:p>
            <a:pPr marL="582613" indent="-514350" algn="ctr">
              <a:buNone/>
            </a:pPr>
            <a:r>
              <a:rPr lang="en-NZ" sz="3200" b="1" u="sng" dirty="0" smtClean="0"/>
              <a:t>A surprising </a:t>
            </a:r>
            <a:r>
              <a:rPr lang="en-NZ" sz="3200" b="1" u="sng" dirty="0" smtClean="0"/>
              <a:t>fulfilment</a:t>
            </a:r>
          </a:p>
          <a:p>
            <a:pPr marL="582613" indent="-514350">
              <a:buNone/>
            </a:pPr>
            <a:r>
              <a:rPr lang="en-US" sz="2800" b="1" dirty="0" smtClean="0"/>
              <a:t>Jesus did things that were surprising - he didn't do what people </a:t>
            </a:r>
            <a:r>
              <a:rPr lang="en-US" sz="2800" b="1" dirty="0" smtClean="0"/>
              <a:t>expected</a:t>
            </a:r>
          </a:p>
          <a:p>
            <a:pPr marL="582613" indent="-514350">
              <a:buNone/>
            </a:pPr>
            <a:r>
              <a:rPr lang="en-US" sz="2800" b="1" dirty="0" smtClean="0"/>
              <a:t>Jesus' miracles weren't just random acts of kindness - they were part of preaching the good </a:t>
            </a:r>
            <a:r>
              <a:rPr lang="en-US" sz="2800" b="1" dirty="0" smtClean="0"/>
              <a:t>news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Jesus and the disciples were in enemy </a:t>
            </a:r>
            <a:r>
              <a:rPr lang="en-US" sz="2800" b="1" dirty="0" smtClean="0"/>
              <a:t>land</a:t>
            </a:r>
          </a:p>
          <a:p>
            <a:pPr marL="582613" indent="-514350">
              <a:buNone/>
            </a:pPr>
            <a:r>
              <a:rPr lang="en-US" sz="2800" b="1" dirty="0" smtClean="0"/>
              <a:t>Last time there he cured a mad man and killed all of the </a:t>
            </a:r>
            <a:r>
              <a:rPr lang="en-US" sz="2800" b="1" dirty="0" smtClean="0"/>
              <a:t>pigs</a:t>
            </a:r>
          </a:p>
          <a:p>
            <a:pPr marL="582613" indent="-514350">
              <a:buNone/>
            </a:pPr>
            <a:r>
              <a:rPr lang="en-US" sz="2800" b="1" dirty="0" smtClean="0"/>
              <a:t>This time people were ready to listen to Jesus... they brought a deaf man to be </a:t>
            </a:r>
            <a:r>
              <a:rPr lang="en-US" sz="2800" b="1" dirty="0" smtClean="0"/>
              <a:t>healed</a:t>
            </a:r>
          </a:p>
          <a:p>
            <a:pPr marL="582613" indent="-514350">
              <a:buNone/>
            </a:pPr>
            <a:r>
              <a:rPr lang="en-US" sz="2800" b="1" dirty="0" smtClean="0"/>
              <a:t>Isaiah said that when Jesus comes, people who can hardly talk would shout for </a:t>
            </a:r>
            <a:r>
              <a:rPr lang="en-US" sz="2800" b="1" dirty="0" smtClean="0"/>
              <a:t>joy – like this man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Jesus touching the man didn't heal him, his command </a:t>
            </a:r>
            <a:r>
              <a:rPr lang="en-US" sz="2800" b="1" dirty="0" smtClean="0"/>
              <a:t>did</a:t>
            </a:r>
          </a:p>
          <a:p>
            <a:pPr marL="582613" indent="-514350">
              <a:buNone/>
            </a:pPr>
            <a:r>
              <a:rPr lang="en-US" sz="2800" b="1" dirty="0" smtClean="0"/>
              <a:t>Jesus took him away from the crowd so he would know Jesus did </a:t>
            </a:r>
            <a:r>
              <a:rPr lang="en-US" sz="2800" b="1" dirty="0" smtClean="0"/>
              <a:t>it</a:t>
            </a:r>
          </a:p>
          <a:p>
            <a:pPr marL="582613" indent="-514350">
              <a:buNone/>
            </a:pPr>
            <a:r>
              <a:rPr lang="en-US" sz="2800" b="1" dirty="0" smtClean="0"/>
              <a:t>Jesus knows the broken places that need </a:t>
            </a:r>
            <a:r>
              <a:rPr lang="en-US" sz="2800" b="1" dirty="0" smtClean="0"/>
              <a:t>healing</a:t>
            </a:r>
          </a:p>
          <a:p>
            <a:pPr marL="582613" indent="-514350">
              <a:buNone/>
            </a:pPr>
            <a:r>
              <a:rPr lang="en-US" sz="2800" b="1" dirty="0" smtClean="0"/>
              <a:t>Jesus surprises because he doesn't always fix the things we </a:t>
            </a:r>
            <a:r>
              <a:rPr lang="en-US" sz="2800" b="1" dirty="0" smtClean="0"/>
              <a:t>expect</a:t>
            </a:r>
          </a:p>
          <a:p>
            <a:pPr marL="582613" indent="-514350">
              <a:buNone/>
            </a:pPr>
            <a:r>
              <a:rPr lang="en-US" sz="2800" b="1" dirty="0" smtClean="0"/>
              <a:t>As Jesus saw suffering, he knew he would have to die to fix </a:t>
            </a:r>
            <a:r>
              <a:rPr lang="en-US" sz="2800" b="1" dirty="0" smtClean="0"/>
              <a:t>it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Reasons </a:t>
            </a:r>
            <a:r>
              <a:rPr lang="en-US" sz="2800" b="1" dirty="0" smtClean="0"/>
              <a:t>for suffering in the bible:</a:t>
            </a:r>
          </a:p>
          <a:p>
            <a:pPr marL="582613" indent="-514350"/>
            <a:r>
              <a:rPr lang="en-US" sz="2400" b="1" dirty="0" smtClean="0"/>
              <a:t>Sin</a:t>
            </a:r>
          </a:p>
          <a:p>
            <a:pPr marL="582613" indent="-514350"/>
            <a:r>
              <a:rPr lang="en-US" sz="2400" b="1" dirty="0" smtClean="0"/>
              <a:t>Curse </a:t>
            </a:r>
            <a:r>
              <a:rPr lang="en-US" sz="2400" b="1" dirty="0" smtClean="0"/>
              <a:t>on </a:t>
            </a:r>
            <a:r>
              <a:rPr lang="en-US" sz="2400" b="1" dirty="0" smtClean="0"/>
              <a:t>man</a:t>
            </a:r>
          </a:p>
          <a:p>
            <a:pPr marL="582613" indent="-514350"/>
            <a:r>
              <a:rPr lang="en-US" sz="2400" b="1" dirty="0" smtClean="0"/>
              <a:t>Work of </a:t>
            </a:r>
            <a:r>
              <a:rPr lang="en-US" sz="2400" b="1" dirty="0" err="1" smtClean="0"/>
              <a:t>satan</a:t>
            </a:r>
            <a:endParaRPr lang="en-US" sz="2400" b="1" dirty="0" smtClean="0"/>
          </a:p>
          <a:p>
            <a:pPr marL="582613" indent="-514350"/>
            <a:r>
              <a:rPr lang="en-US" sz="2400" b="1" dirty="0" smtClean="0"/>
              <a:t>God's purposes</a:t>
            </a:r>
          </a:p>
          <a:p>
            <a:pPr marL="582613" indent="-514350">
              <a:buNone/>
            </a:pPr>
            <a:r>
              <a:rPr lang="en-US" sz="2800" b="1" dirty="0" smtClean="0"/>
              <a:t>Jesus died to complete all of </a:t>
            </a:r>
            <a:r>
              <a:rPr lang="en-US" sz="2800" b="1" dirty="0" smtClean="0"/>
              <a:t>those</a:t>
            </a:r>
          </a:p>
          <a:p>
            <a:pPr marL="582613" indent="-514350">
              <a:buNone/>
            </a:pPr>
            <a:endParaRPr lang="en-US" sz="24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way to experience Jesus' touch in our lives:</a:t>
            </a:r>
          </a:p>
          <a:p>
            <a:pPr marL="582613" indent="-514350">
              <a:buNone/>
            </a:pPr>
            <a:r>
              <a:rPr lang="en-US" sz="2800" b="1" dirty="0" smtClean="0"/>
              <a:t>Sorry, Thank you, Please</a:t>
            </a: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God's "highway of holiness" reaches to all of us... it brings gladness and </a:t>
            </a:r>
            <a:r>
              <a:rPr lang="en-US" sz="2800" b="1" dirty="0" smtClean="0"/>
              <a:t>joy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does crossing into enemy territory mean for us?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143400</TotalTime>
  <Words>229</Words>
  <Application>Microsoft Office PowerPoint</Application>
  <PresentationFormat>On-screen Show (4:3)</PresentationFormat>
  <Paragraphs>38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98</cp:revision>
  <dcterms:created xsi:type="dcterms:W3CDTF">2007-11-17T19:27:01Z</dcterms:created>
  <dcterms:modified xsi:type="dcterms:W3CDTF">2011-06-11T23:27:16Z</dcterms:modified>
</cp:coreProperties>
</file>