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-9964488"/>
            <a:ext cx="8229600" cy="16489832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Obedience and Love</a:t>
            </a:r>
          </a:p>
          <a:p>
            <a:pPr marL="911225" lvl="1" indent="-514350"/>
            <a:r>
              <a:rPr lang="en-NZ" sz="2800" b="1" i="1" dirty="0" smtClean="0"/>
              <a:t>If you say you’re a Christian, you should obey God’s commands</a:t>
            </a:r>
          </a:p>
          <a:p>
            <a:pPr marL="911225" lvl="1" indent="-514350"/>
            <a:r>
              <a:rPr lang="en-US" sz="2800" b="1" dirty="0" smtClean="0"/>
              <a:t>We have been saved by grace only, but our lives should change so we live God's </a:t>
            </a:r>
            <a:r>
              <a:rPr lang="en-US" sz="2800" b="1" dirty="0" smtClean="0"/>
              <a:t>way</a:t>
            </a:r>
          </a:p>
          <a:p>
            <a:pPr marL="582613" indent="-514350"/>
            <a:r>
              <a:rPr lang="en-US" sz="2800" b="1" dirty="0" smtClean="0"/>
              <a:t>People in the church were confused</a:t>
            </a:r>
            <a:r>
              <a:rPr lang="en-US" sz="2800" b="1" dirty="0" smtClean="0"/>
              <a:t>:</a:t>
            </a:r>
          </a:p>
          <a:p>
            <a:pPr marL="911225" lvl="1" indent="-514350"/>
            <a:r>
              <a:rPr lang="en-US" sz="2800" b="1" dirty="0" smtClean="0"/>
              <a:t>Thought that Jesus wasn't a </a:t>
            </a:r>
            <a:r>
              <a:rPr lang="en-US" sz="2800" b="1" dirty="0" smtClean="0"/>
              <a:t>man</a:t>
            </a:r>
          </a:p>
          <a:p>
            <a:pPr marL="911225" lvl="1" indent="-514350"/>
            <a:r>
              <a:rPr lang="en-US" sz="2800" b="1" dirty="0" smtClean="0"/>
              <a:t>Thought Jesus wasn't the </a:t>
            </a:r>
            <a:r>
              <a:rPr lang="en-US" sz="2800" b="1" dirty="0" smtClean="0"/>
              <a:t>Christ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2800" b="1" dirty="0" smtClean="0"/>
              <a:t>Anyone who says they are a Christian, but doesn't live God's way is a </a:t>
            </a:r>
            <a:r>
              <a:rPr lang="en-US" sz="2800" b="1" dirty="0" smtClean="0"/>
              <a:t>liar</a:t>
            </a:r>
          </a:p>
          <a:p>
            <a:pPr marL="582613" indent="-514350"/>
            <a:r>
              <a:rPr lang="en-US" sz="2800" b="1" dirty="0" smtClean="0"/>
              <a:t>God gives us the Holy Spirit to help </a:t>
            </a:r>
            <a:r>
              <a:rPr lang="en-US" sz="2800" b="1" dirty="0" smtClean="0"/>
              <a:t>us</a:t>
            </a:r>
          </a:p>
          <a:p>
            <a:pPr marL="582613" indent="-514350"/>
            <a:r>
              <a:rPr lang="en-NZ" sz="2800" b="1" dirty="0" smtClean="0"/>
              <a:t>Jesus is </a:t>
            </a:r>
            <a:r>
              <a:rPr lang="en-NZ" sz="2800" b="1" dirty="0" smtClean="0"/>
              <a:t>truth</a:t>
            </a:r>
            <a:r>
              <a:rPr lang="en-US" sz="2800" b="1" dirty="0" smtClean="0"/>
              <a:t> - God helps us grow closer and closer to </a:t>
            </a:r>
            <a:r>
              <a:rPr lang="en-US" sz="2800" b="1" dirty="0" smtClean="0"/>
              <a:t>Him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3200" b="1" dirty="0" smtClean="0"/>
              <a:t>Obedience and the life of </a:t>
            </a:r>
            <a:r>
              <a:rPr lang="en-US" sz="3200" b="1" dirty="0" smtClean="0"/>
              <a:t>Jesus</a:t>
            </a:r>
          </a:p>
          <a:p>
            <a:pPr marL="911225" lvl="1" indent="-514350"/>
            <a:r>
              <a:rPr lang="en-US" sz="2800" b="1" dirty="0" smtClean="0"/>
              <a:t>We need to "abide" in Jesus - close to </a:t>
            </a:r>
            <a:r>
              <a:rPr lang="en-US" sz="2800" b="1" dirty="0" smtClean="0"/>
              <a:t>Him</a:t>
            </a:r>
          </a:p>
          <a:p>
            <a:pPr marL="911225" lvl="1" indent="-514350"/>
            <a:r>
              <a:rPr lang="en-US" sz="2800" b="1" dirty="0" smtClean="0"/>
              <a:t>We need to love like </a:t>
            </a:r>
            <a:r>
              <a:rPr lang="en-US" sz="2800" b="1" dirty="0" smtClean="0"/>
              <a:t>Jesus</a:t>
            </a:r>
          </a:p>
          <a:p>
            <a:pPr marL="911225" lvl="1" indent="-514350"/>
            <a:r>
              <a:rPr lang="en-US" sz="2800" b="1" dirty="0" smtClean="0"/>
              <a:t>This is not a new command - love God and love </a:t>
            </a:r>
            <a:r>
              <a:rPr lang="en-US" sz="2800" b="1" dirty="0" smtClean="0"/>
              <a:t>others</a:t>
            </a:r>
          </a:p>
          <a:p>
            <a:pPr marL="911225" lvl="1" indent="-514350"/>
            <a:r>
              <a:rPr lang="en-US" sz="2800" b="1" dirty="0" smtClean="0"/>
              <a:t>Jesus showed his love by giving up his </a:t>
            </a:r>
            <a:r>
              <a:rPr lang="en-US" sz="2800" b="1" dirty="0" smtClean="0"/>
              <a:t>life</a:t>
            </a:r>
          </a:p>
          <a:p>
            <a:pPr marL="582613" indent="-514350"/>
            <a:endParaRPr lang="en-US" sz="3200" b="1" dirty="0" smtClean="0"/>
          </a:p>
          <a:p>
            <a:pPr marL="582613" indent="-514350"/>
            <a:r>
              <a:rPr lang="en-NZ" sz="3200" b="1" dirty="0" smtClean="0"/>
              <a:t>Obedience and </a:t>
            </a:r>
            <a:r>
              <a:rPr lang="en-NZ" sz="3200" b="1" dirty="0" smtClean="0"/>
              <a:t>love</a:t>
            </a:r>
          </a:p>
          <a:p>
            <a:pPr marL="911225" lvl="1" indent="-514350"/>
            <a:r>
              <a:rPr lang="en-US" sz="2800" b="1" dirty="0" smtClean="0"/>
              <a:t>Hating other people means you are in </a:t>
            </a:r>
            <a:r>
              <a:rPr lang="en-US" sz="2800" b="1" dirty="0" smtClean="0"/>
              <a:t>darkness</a:t>
            </a:r>
          </a:p>
          <a:p>
            <a:pPr marL="911225" lvl="1" indent="-514350"/>
            <a:r>
              <a:rPr lang="en-US" sz="2800" b="1" dirty="0" smtClean="0"/>
              <a:t>We should love people no matter what, not just because of how we </a:t>
            </a:r>
            <a:r>
              <a:rPr lang="en-US" sz="2800" b="1" dirty="0" smtClean="0"/>
              <a:t>feel</a:t>
            </a:r>
          </a:p>
          <a:p>
            <a:pPr marL="911225" lvl="1" indent="-514350"/>
            <a:r>
              <a:rPr lang="en-US" sz="2800" b="1" smtClean="0"/>
              <a:t>God's Word will help us know what God wants us to do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143302</TotalTime>
  <Words>181</Words>
  <Application>Microsoft Office PowerPoint</Application>
  <PresentationFormat>On-screen Show (4:3)</PresentationFormat>
  <Paragraphs>30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96</cp:revision>
  <dcterms:created xsi:type="dcterms:W3CDTF">2007-11-17T19:27:01Z</dcterms:created>
  <dcterms:modified xsi:type="dcterms:W3CDTF">2011-06-04T23:32:01Z</dcterms:modified>
</cp:coreProperties>
</file>