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561" r:id="rId2"/>
    <p:sldId id="568" r:id="rId3"/>
    <p:sldId id="562" r:id="rId4"/>
    <p:sldId id="563" r:id="rId5"/>
    <p:sldId id="564" r:id="rId6"/>
    <p:sldId id="565" r:id="rId7"/>
    <p:sldId id="566" r:id="rId8"/>
    <p:sldId id="567" r:id="rId9"/>
    <p:sldId id="560" r:id="rId10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-18605448"/>
            <a:ext cx="8229600" cy="25463448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10 steps to being a better person? </a:t>
            </a:r>
            <a:br>
              <a:rPr lang="en-US" sz="2800" b="1" dirty="0" smtClean="0"/>
            </a:br>
            <a:r>
              <a:rPr lang="en-US" sz="2800" b="1" dirty="0" smtClean="0"/>
              <a:t>We'll never be able to get our hearts right by our own efforts.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How were their hearts not in the right place?</a:t>
            </a:r>
          </a:p>
          <a:p>
            <a:pPr marL="582613" indent="-514350">
              <a:buFontTx/>
              <a:buChar char="-"/>
            </a:pPr>
            <a:r>
              <a:rPr lang="en-US" sz="2800" b="1" dirty="0" smtClean="0"/>
              <a:t>The Israelites were leaving the wives of their youth for other women from other nations.</a:t>
            </a:r>
          </a:p>
          <a:p>
            <a:pPr marL="582613" indent="-514350">
              <a:buFontTx/>
              <a:buChar char="-"/>
            </a:pPr>
            <a:r>
              <a:rPr lang="en-US" sz="2800" b="1" dirty="0" smtClean="0"/>
              <a:t>God is involved in marriage - it is He who joins the two together.</a:t>
            </a:r>
          </a:p>
          <a:p>
            <a:pPr marL="582613" indent="-514350">
              <a:buFontTx/>
              <a:buChar char="-"/>
            </a:pPr>
            <a:r>
              <a:rPr lang="en-US" sz="2800" b="1" dirty="0" smtClean="0"/>
              <a:t>The God-ordained marriage relationship is a picture of Christ's relationship with the Church.</a:t>
            </a:r>
          </a:p>
          <a:p>
            <a:pPr marL="582613" indent="-514350">
              <a:buFontTx/>
              <a:buChar char="-"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So in breaking faith with their wives, they were breaking their faith with God.</a:t>
            </a:r>
          </a:p>
          <a:p>
            <a:pPr marL="582613" indent="-514350">
              <a:buNone/>
            </a:pPr>
            <a:r>
              <a:rPr lang="en-US" sz="2800" b="1" dirty="0" smtClean="0"/>
              <a:t>Not only were they breaking faith with their wives, they were then marrying women from other nations.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It's not an issue of race, or nationality, but rather an issue of the heart - their new wives were turning their hearts away from the Lord.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The thinking of the Israelites has become so warped that they see evil as good.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What is the solution to the problems of our heart?</a:t>
            </a:r>
          </a:p>
          <a:p>
            <a:pPr marL="582613" indent="-514350">
              <a:buFontTx/>
              <a:buChar char="-"/>
            </a:pPr>
            <a:r>
              <a:rPr lang="en-US" sz="2800" b="1" dirty="0" smtClean="0"/>
              <a:t>Jesus Christ is the answer.  The "Messenger of the Covenant" (3:1) is Jesus Christ.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Christ has refined us.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Where is the God of justice? </a:t>
            </a:r>
          </a:p>
          <a:p>
            <a:pPr marL="582613" indent="-514350">
              <a:buFontTx/>
              <a:buChar char="-"/>
            </a:pPr>
            <a:r>
              <a:rPr lang="en-US" sz="2800" b="1" dirty="0" smtClean="0"/>
              <a:t>The God of justice is on the cross, dealing with our sin.</a:t>
            </a:r>
          </a:p>
          <a:p>
            <a:pPr marL="582613" indent="-514350">
              <a:buNone/>
            </a:pPr>
            <a:r>
              <a:rPr lang="en-US" sz="2800" b="1" dirty="0" smtClean="0"/>
              <a:t>Israel were looking forward to Christ on the cross. We can look back to Christ on the cross.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Now that Christ has done his work on the cross, our sacrifices are pure and acceptable.</a:t>
            </a:r>
            <a:br>
              <a:rPr lang="en-US" sz="2800" b="1" dirty="0" smtClean="0"/>
            </a:br>
            <a:r>
              <a:rPr lang="en-US" sz="2800" b="1" dirty="0" smtClean="0"/>
              <a:t>Our lives are a living sacrifice to God.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Can we fix our hearts with a 10-step process?</a:t>
            </a:r>
          </a:p>
          <a:p>
            <a:pPr marL="582613" indent="-514350">
              <a:buNone/>
            </a:pPr>
            <a:r>
              <a:rPr lang="en-US" sz="2800" b="1" dirty="0" smtClean="0"/>
              <a:t>No, we need the refining fire of Jesus.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We must cry out to the Lord for forgiveness, or face the punishment for our sins.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We can't change our hearts - but the Lord can. We need to humbly fall before Him and ask him to change our hearts.</a:t>
            </a:r>
          </a:p>
          <a:p>
            <a:pPr marL="58261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142961</TotalTime>
  <Words>17</Words>
  <Application>Microsoft Office PowerPoint</Application>
  <PresentationFormat>On-screen Show (4:3)</PresentationFormat>
  <Paragraphs>40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93</cp:revision>
  <dcterms:created xsi:type="dcterms:W3CDTF">2007-11-17T19:27:01Z</dcterms:created>
  <dcterms:modified xsi:type="dcterms:W3CDTF">2011-05-14T21:42:52Z</dcterms:modified>
</cp:coreProperties>
</file>