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559" r:id="rId2"/>
    <p:sldId id="561" r:id="rId3"/>
    <p:sldId id="568" r:id="rId4"/>
    <p:sldId id="562" r:id="rId5"/>
    <p:sldId id="563" r:id="rId6"/>
    <p:sldId id="564" r:id="rId7"/>
    <p:sldId id="565" r:id="rId8"/>
    <p:sldId id="566" r:id="rId9"/>
    <p:sldId id="567" r:id="rId10"/>
    <p:sldId id="560" r:id="rId1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-7588224"/>
            <a:ext cx="8229600" cy="13753528"/>
          </a:xfrm>
        </p:spPr>
        <p:txBody>
          <a:bodyPr/>
          <a:lstStyle/>
          <a:p>
            <a:pPr marL="582613" indent="-514350">
              <a:buNone/>
            </a:pPr>
            <a:r>
              <a:rPr lang="en-US" sz="3200" b="1" dirty="0" smtClean="0"/>
              <a:t>What is our goal in life</a:t>
            </a:r>
            <a:r>
              <a:rPr lang="en-US" sz="3200" b="1" dirty="0" smtClean="0"/>
              <a:t>?</a:t>
            </a:r>
          </a:p>
          <a:p>
            <a:pPr marL="582613" indent="-514350"/>
            <a:r>
              <a:rPr lang="en-US" sz="3200" b="1" dirty="0" smtClean="0"/>
              <a:t>Paul's goal is the upward call of God in Christ Jesus = Christian </a:t>
            </a:r>
            <a:r>
              <a:rPr lang="en-US" sz="3200" b="1" dirty="0" smtClean="0"/>
              <a:t>Maturity</a:t>
            </a:r>
          </a:p>
          <a:p>
            <a:pPr marL="911225" lvl="1" indent="-514350"/>
            <a:r>
              <a:rPr lang="en-US" sz="2800" b="1" dirty="0" smtClean="0"/>
              <a:t>A desire to be drawn into Jesus' </a:t>
            </a:r>
            <a:r>
              <a:rPr lang="en-US" sz="2800" b="1" dirty="0" smtClean="0"/>
              <a:t>life</a:t>
            </a:r>
          </a:p>
          <a:p>
            <a:pPr marL="911225" lvl="1" indent="-514350"/>
            <a:r>
              <a:rPr lang="en-US" sz="2800" b="1" dirty="0" smtClean="0"/>
              <a:t>And to finally be in heaven perfect with </a:t>
            </a:r>
            <a:r>
              <a:rPr lang="en-US" sz="2800" b="1" dirty="0" smtClean="0"/>
              <a:t>Jesus</a:t>
            </a:r>
          </a:p>
          <a:p>
            <a:pPr marL="911225" lvl="1" indent="-514350"/>
            <a:r>
              <a:rPr lang="en-US" sz="2800" b="1" dirty="0" smtClean="0"/>
              <a:t>Do we have the same passion</a:t>
            </a:r>
            <a:r>
              <a:rPr lang="en-US" sz="28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Paul dealt with his past so he could look forward to the </a:t>
            </a:r>
            <a:r>
              <a:rPr lang="en-US" sz="2800" b="1" dirty="0" smtClean="0"/>
              <a:t>future</a:t>
            </a:r>
          </a:p>
          <a:p>
            <a:pPr marL="911225" lvl="1" indent="-514350"/>
            <a:r>
              <a:rPr lang="en-US" sz="2800" b="1" dirty="0" smtClean="0"/>
              <a:t>Chasing maturity needed Paul's best efforts and </a:t>
            </a:r>
            <a:r>
              <a:rPr lang="en-US" sz="2800" b="1" dirty="0" smtClean="0"/>
              <a:t>energy</a:t>
            </a:r>
          </a:p>
          <a:p>
            <a:pPr marL="911225" lvl="1" indent="-514350"/>
            <a:r>
              <a:rPr lang="en-US" sz="2800" b="1" dirty="0" smtClean="0"/>
              <a:t>People just living for today are heading for </a:t>
            </a:r>
            <a:r>
              <a:rPr lang="en-US" sz="2800" b="1" dirty="0" smtClean="0"/>
              <a:t>destruction</a:t>
            </a:r>
          </a:p>
          <a:p>
            <a:pPr marL="911225" lvl="1" indent="-514350"/>
            <a:r>
              <a:rPr lang="en-US" sz="2800" b="1" dirty="0" smtClean="0"/>
              <a:t>Paul wants everyone else to join him in chasing </a:t>
            </a:r>
            <a:r>
              <a:rPr lang="en-US" sz="2800" b="1" dirty="0" smtClean="0"/>
              <a:t>heaven</a:t>
            </a:r>
          </a:p>
          <a:p>
            <a:pPr marL="582613" indent="-514350">
              <a:buNone/>
            </a:pPr>
            <a:r>
              <a:rPr lang="en-US" sz="3200" b="1" dirty="0" smtClean="0"/>
              <a:t>What does this mean for us</a:t>
            </a:r>
            <a:r>
              <a:rPr lang="en-US" sz="32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Maturity is marked by passion to live now for </a:t>
            </a:r>
            <a:r>
              <a:rPr lang="en-US" sz="2800" b="1" dirty="0" smtClean="0"/>
              <a:t>heaven</a:t>
            </a:r>
          </a:p>
          <a:p>
            <a:pPr marL="911225" lvl="1" indent="-514350"/>
            <a:r>
              <a:rPr lang="en-US" sz="2800" b="1" dirty="0" smtClean="0"/>
              <a:t>This world isn't all there </a:t>
            </a:r>
            <a:r>
              <a:rPr lang="en-US" sz="2800" b="1" dirty="0" smtClean="0"/>
              <a:t>is</a:t>
            </a:r>
          </a:p>
          <a:p>
            <a:pPr marL="1166813" lvl="2" indent="-514350"/>
            <a:r>
              <a:rPr lang="en-US" b="1" dirty="0" smtClean="0"/>
              <a:t>Money shouldn't control us; </a:t>
            </a:r>
            <a:r>
              <a:rPr lang="en-US" b="1" dirty="0" smtClean="0"/>
              <a:t>our </a:t>
            </a:r>
            <a:r>
              <a:rPr lang="en-US" b="1" dirty="0" smtClean="0"/>
              <a:t>pleasures shouldn't control </a:t>
            </a:r>
            <a:r>
              <a:rPr lang="en-US" b="1" dirty="0" smtClean="0"/>
              <a:t>us</a:t>
            </a:r>
          </a:p>
          <a:p>
            <a:pPr marL="911225" lvl="1" indent="-514350"/>
            <a:r>
              <a:rPr lang="en-US" b="1" dirty="0" smtClean="0"/>
              <a:t>We're not all about this world - we have a better one to </a:t>
            </a:r>
            <a:r>
              <a:rPr lang="en-US" b="1" dirty="0" smtClean="0"/>
              <a:t>come</a:t>
            </a:r>
          </a:p>
          <a:p>
            <a:pPr marL="911225" lvl="1" indent="-514350"/>
            <a:r>
              <a:rPr lang="en-US" b="1" dirty="0" smtClean="0"/>
              <a:t>We should be encouraging others to have heaven as a goal</a:t>
            </a:r>
            <a:endParaRPr lang="en-US" b="1" dirty="0" smtClean="0"/>
          </a:p>
          <a:p>
            <a:pPr marL="911225" lvl="1" indent="-514350"/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285728"/>
            <a:ext cx="8229600" cy="6572272"/>
          </a:xfrm>
        </p:spPr>
        <p:txBody>
          <a:bodyPr/>
          <a:lstStyle/>
          <a:p>
            <a:pPr marL="582613" indent="-514350">
              <a:buAutoNum type="arabicPeriod"/>
            </a:pPr>
            <a:endParaRPr lang="en-NZ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5805489"/>
          </a:xfrm>
        </p:spPr>
        <p:txBody>
          <a:bodyPr/>
          <a:lstStyle/>
          <a:p>
            <a:pPr marL="911225" lvl="1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91978</TotalTime>
  <Words>154</Words>
  <Application>Microsoft Office PowerPoint</Application>
  <PresentationFormat>On-screen Show (4:3)</PresentationFormat>
  <Paragraphs>25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78</cp:revision>
  <dcterms:created xsi:type="dcterms:W3CDTF">2007-11-17T19:27:01Z</dcterms:created>
  <dcterms:modified xsi:type="dcterms:W3CDTF">2010-11-06T22:42:09Z</dcterms:modified>
</cp:coreProperties>
</file>